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01.12.2021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2638311.7816599999</c:v>
                </c:pt>
                <c:pt idx="1">
                  <c:v>493113.23495000001</c:v>
                </c:pt>
                <c:pt idx="2">
                  <c:v>237244.90844</c:v>
                </c:pt>
                <c:pt idx="3">
                  <c:v>101047.05240999999</c:v>
                </c:pt>
                <c:pt idx="4">
                  <c:v>325649.96735000005</c:v>
                </c:pt>
                <c:pt idx="5">
                  <c:v>80885.956819999992</c:v>
                </c:pt>
                <c:pt idx="6">
                  <c:v>281390.21820000006</c:v>
                </c:pt>
                <c:pt idx="7">
                  <c:v>343435.86095</c:v>
                </c:pt>
                <c:pt idx="8">
                  <c:v>125038.9932</c:v>
                </c:pt>
                <c:pt idx="9">
                  <c:v>485256.20873000001</c:v>
                </c:pt>
                <c:pt idx="10">
                  <c:v>166790.25488999998</c:v>
                </c:pt>
                <c:pt idx="11">
                  <c:v>38959.746279999999</c:v>
                </c:pt>
                <c:pt idx="12">
                  <c:v>106138.8887</c:v>
                </c:pt>
                <c:pt idx="13">
                  <c:v>50390.76885</c:v>
                </c:pt>
                <c:pt idx="14">
                  <c:v>67313.192980000007</c:v>
                </c:pt>
                <c:pt idx="15">
                  <c:v>236614.88822999998</c:v>
                </c:pt>
                <c:pt idx="16">
                  <c:v>98786.311730000001</c:v>
                </c:pt>
                <c:pt idx="17">
                  <c:v>177849.13022999998</c:v>
                </c:pt>
                <c:pt idx="18">
                  <c:v>95255.343269999998</c:v>
                </c:pt>
                <c:pt idx="19">
                  <c:v>118978.57898000001</c:v>
                </c:pt>
                <c:pt idx="20">
                  <c:v>70095.520230000009</c:v>
                </c:pt>
                <c:pt idx="21">
                  <c:v>100890.01264</c:v>
                </c:pt>
                <c:pt idx="22">
                  <c:v>148270.30453999998</c:v>
                </c:pt>
                <c:pt idx="23">
                  <c:v>214733.80643999999</c:v>
                </c:pt>
                <c:pt idx="24">
                  <c:v>235135.44437000001</c:v>
                </c:pt>
                <c:pt idx="25">
                  <c:v>58409.279740000005</c:v>
                </c:pt>
                <c:pt idx="26">
                  <c:v>132027.08838</c:v>
                </c:pt>
                <c:pt idx="27">
                  <c:v>111289.11284</c:v>
                </c:pt>
                <c:pt idx="28">
                  <c:v>155434.25919000001</c:v>
                </c:pt>
                <c:pt idx="29">
                  <c:v>169262.10597</c:v>
                </c:pt>
                <c:pt idx="30">
                  <c:v>270609.34589999996</c:v>
                </c:pt>
                <c:pt idx="31">
                  <c:v>26819437.28052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2773193.8630599999</c:v>
                </c:pt>
                <c:pt idx="1">
                  <c:v>437182.26335000002</c:v>
                </c:pt>
                <c:pt idx="2">
                  <c:v>241857.6716</c:v>
                </c:pt>
                <c:pt idx="3">
                  <c:v>92592.598599999998</c:v>
                </c:pt>
                <c:pt idx="4">
                  <c:v>217967.35102</c:v>
                </c:pt>
                <c:pt idx="5">
                  <c:v>72848.106050000002</c:v>
                </c:pt>
                <c:pt idx="6">
                  <c:v>331376.61664999998</c:v>
                </c:pt>
                <c:pt idx="7">
                  <c:v>353247.18712000002</c:v>
                </c:pt>
                <c:pt idx="8">
                  <c:v>157395.27086000002</c:v>
                </c:pt>
                <c:pt idx="9">
                  <c:v>564386.52587000001</c:v>
                </c:pt>
                <c:pt idx="10">
                  <c:v>176520.38415999999</c:v>
                </c:pt>
                <c:pt idx="11">
                  <c:v>45763.931979999994</c:v>
                </c:pt>
                <c:pt idx="12">
                  <c:v>114458.78477</c:v>
                </c:pt>
                <c:pt idx="13">
                  <c:v>54155.098130000006</c:v>
                </c:pt>
                <c:pt idx="14">
                  <c:v>70884.98891</c:v>
                </c:pt>
                <c:pt idx="15">
                  <c:v>281676.83639000001</c:v>
                </c:pt>
                <c:pt idx="16">
                  <c:v>88425.755579999997</c:v>
                </c:pt>
                <c:pt idx="17">
                  <c:v>242107.51514</c:v>
                </c:pt>
                <c:pt idx="18">
                  <c:v>125347.15631999999</c:v>
                </c:pt>
                <c:pt idx="19">
                  <c:v>127362.07157</c:v>
                </c:pt>
                <c:pt idx="20">
                  <c:v>83430.775930000003</c:v>
                </c:pt>
                <c:pt idx="21">
                  <c:v>112976.66073</c:v>
                </c:pt>
                <c:pt idx="22">
                  <c:v>184361.05538999999</c:v>
                </c:pt>
                <c:pt idx="23">
                  <c:v>234168.24953</c:v>
                </c:pt>
                <c:pt idx="24">
                  <c:v>267559.10665999999</c:v>
                </c:pt>
                <c:pt idx="25">
                  <c:v>50961.544479999997</c:v>
                </c:pt>
                <c:pt idx="26">
                  <c:v>146484.11666999999</c:v>
                </c:pt>
                <c:pt idx="27">
                  <c:v>111718.20715</c:v>
                </c:pt>
                <c:pt idx="28">
                  <c:v>182057.86827000001</c:v>
                </c:pt>
                <c:pt idx="29">
                  <c:v>206267.13000999999</c:v>
                </c:pt>
                <c:pt idx="30">
                  <c:v>285902.21555000002</c:v>
                </c:pt>
                <c:pt idx="31">
                  <c:v>33779748.872671999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88700672"/>
        <c:axId val="42225024"/>
      </c:barChart>
      <c:catAx>
        <c:axId val="18870067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42225024"/>
        <c:crosses val="autoZero"/>
        <c:auto val="1"/>
        <c:lblAlgn val="ctr"/>
        <c:lblOffset val="100"/>
        <c:noMultiLvlLbl val="0"/>
      </c:catAx>
      <c:valAx>
        <c:axId val="42225024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88700672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01.12.2021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49424.860999999997</c:v>
                </c:pt>
                <c:pt idx="1">
                  <c:v>14670.816000000001</c:v>
                </c:pt>
                <c:pt idx="2">
                  <c:v>34754.044999999998</c:v>
                </c:pt>
                <c:pt idx="3">
                  <c:v>26819.437000000002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67488.789000000004</c:v>
                </c:pt>
                <c:pt idx="1">
                  <c:v>25274.402999999998</c:v>
                </c:pt>
                <c:pt idx="2">
                  <c:v>42214.385999999999</c:v>
                </c:pt>
                <c:pt idx="3">
                  <c:v>33779.749000000003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2860672"/>
        <c:axId val="188606720"/>
      </c:barChart>
      <c:catAx>
        <c:axId val="1928606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88606720"/>
        <c:crosses val="autoZero"/>
        <c:auto val="1"/>
        <c:lblAlgn val="ctr"/>
        <c:lblOffset val="100"/>
        <c:tickMarkSkip val="15"/>
        <c:noMultiLvlLbl val="0"/>
      </c:catAx>
      <c:valAx>
        <c:axId val="18860672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928606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5874902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158967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344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40</cp:revision>
  <dcterms:created xsi:type="dcterms:W3CDTF">2020-05-27T06:15:05Z</dcterms:created>
  <dcterms:modified xsi:type="dcterms:W3CDTF">2021-12-20T06:04:12Z</dcterms:modified>
</cp:coreProperties>
</file>