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2259942.6145500001</c:v>
                </c:pt>
                <c:pt idx="1">
                  <c:v>442259.41958999995</c:v>
                </c:pt>
                <c:pt idx="2">
                  <c:v>210972.77121000001</c:v>
                </c:pt>
                <c:pt idx="3">
                  <c:v>90109.667620000007</c:v>
                </c:pt>
                <c:pt idx="4">
                  <c:v>179233.83413</c:v>
                </c:pt>
                <c:pt idx="5">
                  <c:v>72523.236900000004</c:v>
                </c:pt>
                <c:pt idx="6">
                  <c:v>251626.44431999998</c:v>
                </c:pt>
                <c:pt idx="7">
                  <c:v>304098.97386999999</c:v>
                </c:pt>
                <c:pt idx="8">
                  <c:v>103673.76575000001</c:v>
                </c:pt>
                <c:pt idx="9">
                  <c:v>410080.28692000004</c:v>
                </c:pt>
                <c:pt idx="10">
                  <c:v>147113.55580999999</c:v>
                </c:pt>
                <c:pt idx="11">
                  <c:v>35297.31712</c:v>
                </c:pt>
                <c:pt idx="12">
                  <c:v>92621.764909999998</c:v>
                </c:pt>
                <c:pt idx="13">
                  <c:v>44620.45089</c:v>
                </c:pt>
                <c:pt idx="14">
                  <c:v>60170.693880000006</c:v>
                </c:pt>
                <c:pt idx="15">
                  <c:v>205121.15624000001</c:v>
                </c:pt>
                <c:pt idx="16">
                  <c:v>87244.966329999996</c:v>
                </c:pt>
                <c:pt idx="17">
                  <c:v>157790.61364</c:v>
                </c:pt>
                <c:pt idx="18">
                  <c:v>84284.134839999999</c:v>
                </c:pt>
                <c:pt idx="19">
                  <c:v>106759.31892000001</c:v>
                </c:pt>
                <c:pt idx="20">
                  <c:v>63048.412609999999</c:v>
                </c:pt>
                <c:pt idx="21">
                  <c:v>90400.55879000001</c:v>
                </c:pt>
                <c:pt idx="22">
                  <c:v>127073.85278</c:v>
                </c:pt>
                <c:pt idx="23">
                  <c:v>190857.21953</c:v>
                </c:pt>
                <c:pt idx="24">
                  <c:v>203735.80552000002</c:v>
                </c:pt>
                <c:pt idx="25">
                  <c:v>52931.577819999999</c:v>
                </c:pt>
                <c:pt idx="26">
                  <c:v>119228.3116</c:v>
                </c:pt>
                <c:pt idx="27">
                  <c:v>96741.502389999994</c:v>
                </c:pt>
                <c:pt idx="28">
                  <c:v>138687.63063</c:v>
                </c:pt>
                <c:pt idx="29">
                  <c:v>147974.96622</c:v>
                </c:pt>
                <c:pt idx="30">
                  <c:v>235377.84412999998</c:v>
                </c:pt>
                <c:pt idx="31">
                  <c:v>24262172.084619999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2369024.4263499998</c:v>
                </c:pt>
                <c:pt idx="1">
                  <c:v>376968.10206</c:v>
                </c:pt>
                <c:pt idx="2">
                  <c:v>216030.38013999999</c:v>
                </c:pt>
                <c:pt idx="3">
                  <c:v>78281.511610000001</c:v>
                </c:pt>
                <c:pt idx="4">
                  <c:v>187877.56730000002</c:v>
                </c:pt>
                <c:pt idx="5">
                  <c:v>63667.820919999998</c:v>
                </c:pt>
                <c:pt idx="6">
                  <c:v>300104.33776999998</c:v>
                </c:pt>
                <c:pt idx="7">
                  <c:v>309685.25020999997</c:v>
                </c:pt>
                <c:pt idx="8">
                  <c:v>140968.41302000001</c:v>
                </c:pt>
                <c:pt idx="9">
                  <c:v>491325.22382999997</c:v>
                </c:pt>
                <c:pt idx="10">
                  <c:v>151499.53109999999</c:v>
                </c:pt>
                <c:pt idx="11">
                  <c:v>38205.241179999997</c:v>
                </c:pt>
                <c:pt idx="12">
                  <c:v>101100.82170999999</c:v>
                </c:pt>
                <c:pt idx="13">
                  <c:v>48019.353409999996</c:v>
                </c:pt>
                <c:pt idx="14">
                  <c:v>63035.862500000003</c:v>
                </c:pt>
                <c:pt idx="15">
                  <c:v>248987.14888999998</c:v>
                </c:pt>
                <c:pt idx="16">
                  <c:v>76032.066630000001</c:v>
                </c:pt>
                <c:pt idx="17">
                  <c:v>219241.82767</c:v>
                </c:pt>
                <c:pt idx="18">
                  <c:v>109686.04092</c:v>
                </c:pt>
                <c:pt idx="19">
                  <c:v>110677.15472000001</c:v>
                </c:pt>
                <c:pt idx="20">
                  <c:v>76076.20040999999</c:v>
                </c:pt>
                <c:pt idx="21">
                  <c:v>99298.010060000001</c:v>
                </c:pt>
                <c:pt idx="22">
                  <c:v>160885.842</c:v>
                </c:pt>
                <c:pt idx="23">
                  <c:v>206807.95845999999</c:v>
                </c:pt>
                <c:pt idx="24">
                  <c:v>229991.49272000001</c:v>
                </c:pt>
                <c:pt idx="25">
                  <c:v>45127.387289999999</c:v>
                </c:pt>
                <c:pt idx="26">
                  <c:v>127161.0401</c:v>
                </c:pt>
                <c:pt idx="27">
                  <c:v>94520.37311</c:v>
                </c:pt>
                <c:pt idx="28">
                  <c:v>163583.31999000002</c:v>
                </c:pt>
                <c:pt idx="29">
                  <c:v>179043.56394999998</c:v>
                </c:pt>
                <c:pt idx="30">
                  <c:v>252895.59465000001</c:v>
                </c:pt>
                <c:pt idx="31">
                  <c:v>30422390.39618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203036672"/>
        <c:axId val="48188800"/>
      </c:barChart>
      <c:catAx>
        <c:axId val="20303667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48188800"/>
        <c:crosses val="autoZero"/>
        <c:auto val="1"/>
        <c:lblAlgn val="ctr"/>
        <c:lblOffset val="100"/>
        <c:noMultiLvlLbl val="0"/>
      </c:catAx>
      <c:valAx>
        <c:axId val="48188800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20303667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44864.223754079998</c:v>
                </c:pt>
                <c:pt idx="1">
                  <c:v>13790.449000000001</c:v>
                </c:pt>
                <c:pt idx="2">
                  <c:v>31073.774754080001</c:v>
                </c:pt>
                <c:pt idx="3">
                  <c:v>24262.172084620001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60834.23316086</c:v>
                </c:pt>
                <c:pt idx="1">
                  <c:v>23076.034</c:v>
                </c:pt>
                <c:pt idx="2">
                  <c:v>37758.19916086</c:v>
                </c:pt>
                <c:pt idx="3">
                  <c:v>30422.390396179999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716992"/>
        <c:axId val="198108288"/>
      </c:barChart>
      <c:catAx>
        <c:axId val="213716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8108288"/>
        <c:crosses val="autoZero"/>
        <c:auto val="1"/>
        <c:lblAlgn val="ctr"/>
        <c:lblOffset val="100"/>
        <c:tickMarkSkip val="15"/>
        <c:noMultiLvlLbl val="0"/>
      </c:catAx>
      <c:valAx>
        <c:axId val="1981082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37169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504138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438457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339</TotalTime>
  <Words>41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39</cp:revision>
  <dcterms:created xsi:type="dcterms:W3CDTF">2020-05-27T06:15:05Z</dcterms:created>
  <dcterms:modified xsi:type="dcterms:W3CDTF">2021-11-18T09:45:15Z</dcterms:modified>
</cp:coreProperties>
</file>