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121" d="100"/>
          <a:sy n="121" d="100"/>
        </p:scale>
        <p:origin x="-178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плана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по состоянию на 01.10.2021 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1861872.1076199999</c:v>
                </c:pt>
                <c:pt idx="1">
                  <c:v>380220.60917000001</c:v>
                </c:pt>
                <c:pt idx="2">
                  <c:v>177509.58341999998</c:v>
                </c:pt>
                <c:pt idx="3">
                  <c:v>72522.856599999999</c:v>
                </c:pt>
                <c:pt idx="4">
                  <c:v>147591.56151</c:v>
                </c:pt>
                <c:pt idx="5">
                  <c:v>60326.635390000003</c:v>
                </c:pt>
                <c:pt idx="6">
                  <c:v>215902.17171</c:v>
                </c:pt>
                <c:pt idx="7">
                  <c:v>254763.34266999998</c:v>
                </c:pt>
                <c:pt idx="8">
                  <c:v>89869.47567</c:v>
                </c:pt>
                <c:pt idx="9">
                  <c:v>337016.65607999999</c:v>
                </c:pt>
                <c:pt idx="10">
                  <c:v>126952.32120000001</c:v>
                </c:pt>
                <c:pt idx="11">
                  <c:v>30586.640869999999</c:v>
                </c:pt>
                <c:pt idx="12">
                  <c:v>79641.364930000011</c:v>
                </c:pt>
                <c:pt idx="13">
                  <c:v>37267.505060000003</c:v>
                </c:pt>
                <c:pt idx="14">
                  <c:v>52508.528350000001</c:v>
                </c:pt>
                <c:pt idx="15">
                  <c:v>177898.74143999998</c:v>
                </c:pt>
                <c:pt idx="16">
                  <c:v>72283.877400000012</c:v>
                </c:pt>
                <c:pt idx="17">
                  <c:v>134719.59425999998</c:v>
                </c:pt>
                <c:pt idx="18">
                  <c:v>71434.242480000001</c:v>
                </c:pt>
                <c:pt idx="19">
                  <c:v>90441.920230000003</c:v>
                </c:pt>
                <c:pt idx="20">
                  <c:v>51166.816859999999</c:v>
                </c:pt>
                <c:pt idx="21">
                  <c:v>77273.234760000007</c:v>
                </c:pt>
                <c:pt idx="22">
                  <c:v>105906.54685</c:v>
                </c:pt>
                <c:pt idx="23">
                  <c:v>159045.16602999999</c:v>
                </c:pt>
                <c:pt idx="24">
                  <c:v>166722.03284</c:v>
                </c:pt>
                <c:pt idx="25">
                  <c:v>46161.129310000004</c:v>
                </c:pt>
                <c:pt idx="26">
                  <c:v>99746.823850000001</c:v>
                </c:pt>
                <c:pt idx="27">
                  <c:v>82309.55481999999</c:v>
                </c:pt>
                <c:pt idx="28">
                  <c:v>120331.01783</c:v>
                </c:pt>
                <c:pt idx="29">
                  <c:v>124434.62445999999</c:v>
                </c:pt>
                <c:pt idx="30">
                  <c:v>199466.83194</c:v>
                </c:pt>
                <c:pt idx="31">
                  <c:v>20790427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1983983.41628</c:v>
                </c:pt>
                <c:pt idx="1">
                  <c:v>326781.66138999996</c:v>
                </c:pt>
                <c:pt idx="2">
                  <c:v>187116.26702999999</c:v>
                </c:pt>
                <c:pt idx="3">
                  <c:v>67278.504950000002</c:v>
                </c:pt>
                <c:pt idx="4">
                  <c:v>158813.80368000001</c:v>
                </c:pt>
                <c:pt idx="5">
                  <c:v>55738.189170000005</c:v>
                </c:pt>
                <c:pt idx="6">
                  <c:v>274668.18806999997</c:v>
                </c:pt>
                <c:pt idx="7">
                  <c:v>268194.23859000002</c:v>
                </c:pt>
                <c:pt idx="8">
                  <c:v>122814.34832999999</c:v>
                </c:pt>
                <c:pt idx="9">
                  <c:v>418039.39723</c:v>
                </c:pt>
                <c:pt idx="10">
                  <c:v>125848.58752</c:v>
                </c:pt>
                <c:pt idx="11">
                  <c:v>34602.791509999995</c:v>
                </c:pt>
                <c:pt idx="12">
                  <c:v>89106.471150000012</c:v>
                </c:pt>
                <c:pt idx="13">
                  <c:v>42062.057689999994</c:v>
                </c:pt>
                <c:pt idx="14">
                  <c:v>55532.791450000004</c:v>
                </c:pt>
                <c:pt idx="15">
                  <c:v>223986.85563999999</c:v>
                </c:pt>
                <c:pt idx="16">
                  <c:v>61451.537320000003</c:v>
                </c:pt>
                <c:pt idx="17">
                  <c:v>185277.02281999998</c:v>
                </c:pt>
                <c:pt idx="18">
                  <c:v>94286.283769999995</c:v>
                </c:pt>
                <c:pt idx="19">
                  <c:v>94001.312150000012</c:v>
                </c:pt>
                <c:pt idx="20">
                  <c:v>65229.674220000001</c:v>
                </c:pt>
                <c:pt idx="21">
                  <c:v>84180.839010000011</c:v>
                </c:pt>
                <c:pt idx="22">
                  <c:v>140414.27581999998</c:v>
                </c:pt>
                <c:pt idx="23">
                  <c:v>180239.98077000002</c:v>
                </c:pt>
                <c:pt idx="24">
                  <c:v>199044.70524000001</c:v>
                </c:pt>
                <c:pt idx="25">
                  <c:v>39940.774250000002</c:v>
                </c:pt>
                <c:pt idx="26">
                  <c:v>112363.15208</c:v>
                </c:pt>
                <c:pt idx="27">
                  <c:v>81106.040379999991</c:v>
                </c:pt>
                <c:pt idx="28">
                  <c:v>141739.79880000002</c:v>
                </c:pt>
                <c:pt idx="29">
                  <c:v>155987.75216</c:v>
                </c:pt>
                <c:pt idx="30">
                  <c:v>215852.96683000002</c:v>
                </c:pt>
                <c:pt idx="31">
                  <c:v>25913364.043900002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191649792"/>
        <c:axId val="145784128"/>
      </c:barChart>
      <c:catAx>
        <c:axId val="191649792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45784128"/>
        <c:crosses val="autoZero"/>
        <c:auto val="1"/>
        <c:lblAlgn val="ctr"/>
        <c:lblOffset val="100"/>
        <c:noMultiLvlLbl val="0"/>
      </c:catAx>
      <c:valAx>
        <c:axId val="145784128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crossAx val="191649792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>
      <a:gradFill>
        <a:gsLst>
          <a:gs pos="25000">
            <a:srgbClr val="C5DDC5"/>
          </a:gs>
          <a:gs pos="0">
            <a:schemeClr val="accent3">
              <a:lumMod val="60000"/>
              <a:lumOff val="4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01.10.2021 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38180.709515609997</c:v>
                </c:pt>
                <c:pt idx="1">
                  <c:v>11686.388999999999</c:v>
                </c:pt>
                <c:pt idx="2">
                  <c:v>26494.320515609998</c:v>
                </c:pt>
                <c:pt idx="3">
                  <c:v>20790.427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52657.202729200006</c:v>
                </c:pt>
                <c:pt idx="1">
                  <c:v>20458.154999999999</c:v>
                </c:pt>
                <c:pt idx="2">
                  <c:v>32199.047729200003</c:v>
                </c:pt>
                <c:pt idx="3">
                  <c:v>25913.364043900001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92328192"/>
        <c:axId val="191489152"/>
      </c:barChart>
      <c:catAx>
        <c:axId val="1923281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191489152"/>
        <c:crosses val="autoZero"/>
        <c:auto val="1"/>
        <c:lblAlgn val="ctr"/>
        <c:lblOffset val="100"/>
        <c:tickMarkSkip val="15"/>
        <c:noMultiLvlLbl val="0"/>
      </c:catAx>
      <c:valAx>
        <c:axId val="19148915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9232819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97125863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2843432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335</TotalTime>
  <Words>37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38</cp:revision>
  <dcterms:created xsi:type="dcterms:W3CDTF">2020-05-27T06:15:05Z</dcterms:created>
  <dcterms:modified xsi:type="dcterms:W3CDTF">2021-10-19T11:01:08Z</dcterms:modified>
</cp:coreProperties>
</file>