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01.07.2021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1195617.8920999998</c:v>
                </c:pt>
                <c:pt idx="1">
                  <c:v>191651.75185</c:v>
                </c:pt>
                <c:pt idx="2">
                  <c:v>115340.7084</c:v>
                </c:pt>
                <c:pt idx="3">
                  <c:v>43597.45912</c:v>
                </c:pt>
                <c:pt idx="4">
                  <c:v>93954.948170000003</c:v>
                </c:pt>
                <c:pt idx="5">
                  <c:v>39288.999459999999</c:v>
                </c:pt>
                <c:pt idx="6">
                  <c:v>132197.6532</c:v>
                </c:pt>
                <c:pt idx="7">
                  <c:v>157853.99778000001</c:v>
                </c:pt>
                <c:pt idx="8">
                  <c:v>58832.100630000001</c:v>
                </c:pt>
                <c:pt idx="9">
                  <c:v>205451.18401</c:v>
                </c:pt>
                <c:pt idx="10">
                  <c:v>82755.384540000014</c:v>
                </c:pt>
                <c:pt idx="11">
                  <c:v>19074.825239999998</c:v>
                </c:pt>
                <c:pt idx="12">
                  <c:v>51034.624200000006</c:v>
                </c:pt>
                <c:pt idx="13">
                  <c:v>24364.73129</c:v>
                </c:pt>
                <c:pt idx="14">
                  <c:v>34555.243849999999</c:v>
                </c:pt>
                <c:pt idx="15">
                  <c:v>105422.25448999999</c:v>
                </c:pt>
                <c:pt idx="16">
                  <c:v>41616.151439999994</c:v>
                </c:pt>
                <c:pt idx="17">
                  <c:v>84632.922599999991</c:v>
                </c:pt>
                <c:pt idx="18">
                  <c:v>44731.127369999995</c:v>
                </c:pt>
                <c:pt idx="19">
                  <c:v>55069.697570000004</c:v>
                </c:pt>
                <c:pt idx="20">
                  <c:v>33086.58339</c:v>
                </c:pt>
                <c:pt idx="21">
                  <c:v>50073.148409999994</c:v>
                </c:pt>
                <c:pt idx="22">
                  <c:v>65591.475430000006</c:v>
                </c:pt>
                <c:pt idx="23">
                  <c:v>100442.81689</c:v>
                </c:pt>
                <c:pt idx="24">
                  <c:v>103609.83990000001</c:v>
                </c:pt>
                <c:pt idx="25">
                  <c:v>32052.299620000002</c:v>
                </c:pt>
                <c:pt idx="26">
                  <c:v>61393.266009999999</c:v>
                </c:pt>
                <c:pt idx="27">
                  <c:v>48497.508409999995</c:v>
                </c:pt>
                <c:pt idx="28">
                  <c:v>81708.310530000002</c:v>
                </c:pt>
                <c:pt idx="29">
                  <c:v>80262.690019999995</c:v>
                </c:pt>
                <c:pt idx="30">
                  <c:v>128558.31311</c:v>
                </c:pt>
                <c:pt idx="31">
                  <c:v>12972653.247459998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1359066.5207199999</c:v>
                </c:pt>
                <c:pt idx="1">
                  <c:v>207223.48819</c:v>
                </c:pt>
                <c:pt idx="2">
                  <c:v>116701.09612999999</c:v>
                </c:pt>
                <c:pt idx="3">
                  <c:v>41205.258409999995</c:v>
                </c:pt>
                <c:pt idx="4">
                  <c:v>99408.953999999998</c:v>
                </c:pt>
                <c:pt idx="5">
                  <c:v>35937.930840000001</c:v>
                </c:pt>
                <c:pt idx="6">
                  <c:v>181456.698</c:v>
                </c:pt>
                <c:pt idx="7">
                  <c:v>173806.19865000001</c:v>
                </c:pt>
                <c:pt idx="8">
                  <c:v>87948.839950000009</c:v>
                </c:pt>
                <c:pt idx="9">
                  <c:v>254479.68724</c:v>
                </c:pt>
                <c:pt idx="10">
                  <c:v>81450.579409999991</c:v>
                </c:pt>
                <c:pt idx="11">
                  <c:v>20883.57216</c:v>
                </c:pt>
                <c:pt idx="12">
                  <c:v>56063.855759999999</c:v>
                </c:pt>
                <c:pt idx="13">
                  <c:v>28973.619309999998</c:v>
                </c:pt>
                <c:pt idx="14">
                  <c:v>37391.037120000001</c:v>
                </c:pt>
                <c:pt idx="15">
                  <c:v>146630.34649</c:v>
                </c:pt>
                <c:pt idx="16">
                  <c:v>43382.690320000002</c:v>
                </c:pt>
                <c:pt idx="17">
                  <c:v>114739.7522</c:v>
                </c:pt>
                <c:pt idx="18">
                  <c:v>61446.299770000005</c:v>
                </c:pt>
                <c:pt idx="19">
                  <c:v>53523.623950000001</c:v>
                </c:pt>
                <c:pt idx="20">
                  <c:v>39296.304429999997</c:v>
                </c:pt>
                <c:pt idx="21">
                  <c:v>56087.238709999998</c:v>
                </c:pt>
                <c:pt idx="22">
                  <c:v>96695.143420000008</c:v>
                </c:pt>
                <c:pt idx="23">
                  <c:v>113457.49270999999</c:v>
                </c:pt>
                <c:pt idx="24">
                  <c:v>134931.40533000001</c:v>
                </c:pt>
                <c:pt idx="25">
                  <c:v>27467.86016</c:v>
                </c:pt>
                <c:pt idx="26">
                  <c:v>69988.567439999999</c:v>
                </c:pt>
                <c:pt idx="27">
                  <c:v>54649.547359999997</c:v>
                </c:pt>
                <c:pt idx="28">
                  <c:v>98727.417780000003</c:v>
                </c:pt>
                <c:pt idx="29">
                  <c:v>106745.30588</c:v>
                </c:pt>
                <c:pt idx="30">
                  <c:v>144289.1808</c:v>
                </c:pt>
                <c:pt idx="31">
                  <c:v>16455135.025319999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98719488"/>
        <c:axId val="51268992"/>
      </c:barChart>
      <c:catAx>
        <c:axId val="198719488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51268992"/>
        <c:crosses val="autoZero"/>
        <c:auto val="1"/>
        <c:lblAlgn val="ctr"/>
        <c:lblOffset val="100"/>
        <c:noMultiLvlLbl val="0"/>
      </c:catAx>
      <c:valAx>
        <c:axId val="51268992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98719488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01.07.2021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23550.022156489998</c:v>
                </c:pt>
                <c:pt idx="1">
                  <c:v>7015.049</c:v>
                </c:pt>
                <c:pt idx="2">
                  <c:v>16534.973156489999</c:v>
                </c:pt>
                <c:pt idx="3">
                  <c:v>12972.653247459999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32696.287537960001</c:v>
                </c:pt>
                <c:pt idx="1">
                  <c:v>12097.097</c:v>
                </c:pt>
                <c:pt idx="2">
                  <c:v>20599.190537959999</c:v>
                </c:pt>
                <c:pt idx="3">
                  <c:v>16455.13502532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0577536"/>
        <c:axId val="200303744"/>
      </c:barChart>
      <c:catAx>
        <c:axId val="2005775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200303744"/>
        <c:crosses val="autoZero"/>
        <c:auto val="1"/>
        <c:lblAlgn val="ctr"/>
        <c:lblOffset val="100"/>
        <c:tickMarkSkip val="15"/>
        <c:noMultiLvlLbl val="0"/>
      </c:catAx>
      <c:valAx>
        <c:axId val="20030374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005775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19.07.2021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5341068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3161791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326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34</cp:revision>
  <dcterms:created xsi:type="dcterms:W3CDTF">2020-05-27T06:15:05Z</dcterms:created>
  <dcterms:modified xsi:type="dcterms:W3CDTF">2021-07-19T14:27:18Z</dcterms:modified>
</cp:coreProperties>
</file>