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01.06.2021 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1033423.25433</c:v>
                </c:pt>
                <c:pt idx="1">
                  <c:v>162074.74053000001</c:v>
                </c:pt>
                <c:pt idx="2">
                  <c:v>97108.279580000002</c:v>
                </c:pt>
                <c:pt idx="3">
                  <c:v>38541.032009999995</c:v>
                </c:pt>
                <c:pt idx="4">
                  <c:v>80529.32488</c:v>
                </c:pt>
                <c:pt idx="5">
                  <c:v>33437.77074</c:v>
                </c:pt>
                <c:pt idx="6">
                  <c:v>112399.6461</c:v>
                </c:pt>
                <c:pt idx="7">
                  <c:v>126605.35337000001</c:v>
                </c:pt>
                <c:pt idx="8">
                  <c:v>48197.203549999998</c:v>
                </c:pt>
                <c:pt idx="9">
                  <c:v>170826.95183000001</c:v>
                </c:pt>
                <c:pt idx="10">
                  <c:v>67899.94296</c:v>
                </c:pt>
                <c:pt idx="11">
                  <c:v>14916.03103</c:v>
                </c:pt>
                <c:pt idx="12">
                  <c:v>41865.413420000004</c:v>
                </c:pt>
                <c:pt idx="13">
                  <c:v>20360.181219999999</c:v>
                </c:pt>
                <c:pt idx="14">
                  <c:v>29210.407070000001</c:v>
                </c:pt>
                <c:pt idx="15">
                  <c:v>84296.876329999999</c:v>
                </c:pt>
                <c:pt idx="16">
                  <c:v>35466.341639999999</c:v>
                </c:pt>
                <c:pt idx="17">
                  <c:v>72016.977329999994</c:v>
                </c:pt>
                <c:pt idx="18">
                  <c:v>36547.34102</c:v>
                </c:pt>
                <c:pt idx="19">
                  <c:v>46735.837679999997</c:v>
                </c:pt>
                <c:pt idx="20">
                  <c:v>28328.663239999998</c:v>
                </c:pt>
                <c:pt idx="21">
                  <c:v>42076.610059999999</c:v>
                </c:pt>
                <c:pt idx="22">
                  <c:v>56245.900170000001</c:v>
                </c:pt>
                <c:pt idx="23">
                  <c:v>82681.514569999999</c:v>
                </c:pt>
                <c:pt idx="24">
                  <c:v>87249.142670000001</c:v>
                </c:pt>
                <c:pt idx="25">
                  <c:v>19746.798940000001</c:v>
                </c:pt>
                <c:pt idx="26">
                  <c:v>53336.607530000001</c:v>
                </c:pt>
                <c:pt idx="27">
                  <c:v>40620.603439999999</c:v>
                </c:pt>
                <c:pt idx="28">
                  <c:v>70299.053499999995</c:v>
                </c:pt>
                <c:pt idx="29">
                  <c:v>65909.921109999996</c:v>
                </c:pt>
                <c:pt idx="30">
                  <c:v>109182.72467</c:v>
                </c:pt>
                <c:pt idx="31">
                  <c:v>11309671.60688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1122029.1411900001</c:v>
                </c:pt>
                <c:pt idx="1">
                  <c:v>174954.90602000002</c:v>
                </c:pt>
                <c:pt idx="2">
                  <c:v>100201.74013999999</c:v>
                </c:pt>
                <c:pt idx="3">
                  <c:v>35451.147450000004</c:v>
                </c:pt>
                <c:pt idx="4">
                  <c:v>85608.34034000001</c:v>
                </c:pt>
                <c:pt idx="5">
                  <c:v>29422.262760000001</c:v>
                </c:pt>
                <c:pt idx="6">
                  <c:v>159237.60556</c:v>
                </c:pt>
                <c:pt idx="7">
                  <c:v>138873.16735</c:v>
                </c:pt>
                <c:pt idx="8">
                  <c:v>77725.497329999998</c:v>
                </c:pt>
                <c:pt idx="9">
                  <c:v>209432.17447</c:v>
                </c:pt>
                <c:pt idx="10">
                  <c:v>64370.622289999999</c:v>
                </c:pt>
                <c:pt idx="11">
                  <c:v>16019.664339999999</c:v>
                </c:pt>
                <c:pt idx="12">
                  <c:v>45689.005090000006</c:v>
                </c:pt>
                <c:pt idx="13">
                  <c:v>21792.510329999997</c:v>
                </c:pt>
                <c:pt idx="14">
                  <c:v>29626.91862</c:v>
                </c:pt>
                <c:pt idx="15">
                  <c:v>119549.88543000001</c:v>
                </c:pt>
                <c:pt idx="16">
                  <c:v>35541.204530000003</c:v>
                </c:pt>
                <c:pt idx="17">
                  <c:v>91871.504050000003</c:v>
                </c:pt>
                <c:pt idx="18">
                  <c:v>49295.609600000003</c:v>
                </c:pt>
                <c:pt idx="19">
                  <c:v>42824.571889999999</c:v>
                </c:pt>
                <c:pt idx="20">
                  <c:v>31938.56538</c:v>
                </c:pt>
                <c:pt idx="21">
                  <c:v>47417.375270000004</c:v>
                </c:pt>
                <c:pt idx="22">
                  <c:v>82790.548699999999</c:v>
                </c:pt>
                <c:pt idx="23">
                  <c:v>95618.070900000006</c:v>
                </c:pt>
                <c:pt idx="24">
                  <c:v>102336.53085</c:v>
                </c:pt>
                <c:pt idx="25">
                  <c:v>22083.601979999999</c:v>
                </c:pt>
                <c:pt idx="26">
                  <c:v>55766.680850000004</c:v>
                </c:pt>
                <c:pt idx="27">
                  <c:v>45154.984020000004</c:v>
                </c:pt>
                <c:pt idx="28">
                  <c:v>84073.148690000002</c:v>
                </c:pt>
                <c:pt idx="29">
                  <c:v>88639.624200000006</c:v>
                </c:pt>
                <c:pt idx="30">
                  <c:v>123477.235</c:v>
                </c:pt>
                <c:pt idx="31">
                  <c:v>14163238.590200001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200362496"/>
        <c:axId val="47926656"/>
      </c:barChart>
      <c:catAx>
        <c:axId val="20036249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47926656"/>
        <c:crosses val="autoZero"/>
        <c:auto val="1"/>
        <c:lblAlgn val="ctr"/>
        <c:lblOffset val="100"/>
        <c:noMultiLvlLbl val="0"/>
      </c:catAx>
      <c:valAx>
        <c:axId val="47926656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200362496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01.06.2021 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19875.8280534</c:v>
                </c:pt>
                <c:pt idx="1">
                  <c:v>5558.02</c:v>
                </c:pt>
                <c:pt idx="2">
                  <c:v>14317.808053399998</c:v>
                </c:pt>
                <c:pt idx="3">
                  <c:v>11309.67160688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27814</c:v>
                </c:pt>
                <c:pt idx="1">
                  <c:v>10222</c:v>
                </c:pt>
                <c:pt idx="2">
                  <c:v>17592.052434820005</c:v>
                </c:pt>
                <c:pt idx="3">
                  <c:v>14163.238590200001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4704640"/>
        <c:axId val="200057984"/>
      </c:barChart>
      <c:catAx>
        <c:axId val="2147046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200057984"/>
        <c:crosses val="autoZero"/>
        <c:auto val="1"/>
        <c:lblAlgn val="ctr"/>
        <c:lblOffset val="100"/>
        <c:tickMarkSkip val="15"/>
        <c:noMultiLvlLbl val="0"/>
      </c:catAx>
      <c:valAx>
        <c:axId val="20005798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147046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9272324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1137922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323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Капчерина</cp:lastModifiedBy>
  <cp:revision>33</cp:revision>
  <dcterms:created xsi:type="dcterms:W3CDTF">2020-05-27T06:15:05Z</dcterms:created>
  <dcterms:modified xsi:type="dcterms:W3CDTF">2021-06-23T06:34:24Z</dcterms:modified>
</cp:coreProperties>
</file>