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01.05.2021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897787.39785000007</c:v>
                </c:pt>
                <c:pt idx="1">
                  <c:v>140107.09036999999</c:v>
                </c:pt>
                <c:pt idx="2">
                  <c:v>86697.205719999998</c:v>
                </c:pt>
                <c:pt idx="3">
                  <c:v>33413.875970000001</c:v>
                </c:pt>
                <c:pt idx="4">
                  <c:v>69036.169250000006</c:v>
                </c:pt>
                <c:pt idx="5">
                  <c:v>26028.579550000002</c:v>
                </c:pt>
                <c:pt idx="6">
                  <c:v>96925.390249999997</c:v>
                </c:pt>
                <c:pt idx="7">
                  <c:v>105865.85272</c:v>
                </c:pt>
                <c:pt idx="8">
                  <c:v>41126.551579999999</c:v>
                </c:pt>
                <c:pt idx="9">
                  <c:v>139325.9474</c:v>
                </c:pt>
                <c:pt idx="10">
                  <c:v>57672.426020000006</c:v>
                </c:pt>
                <c:pt idx="11">
                  <c:v>12981.882589999999</c:v>
                </c:pt>
                <c:pt idx="12">
                  <c:v>34345.606810000005</c:v>
                </c:pt>
                <c:pt idx="13">
                  <c:v>17451.827590000001</c:v>
                </c:pt>
                <c:pt idx="14">
                  <c:v>25181.553980000001</c:v>
                </c:pt>
                <c:pt idx="15">
                  <c:v>75309.365720000002</c:v>
                </c:pt>
                <c:pt idx="16">
                  <c:v>30983.435839999998</c:v>
                </c:pt>
                <c:pt idx="17">
                  <c:v>60130.317820000004</c:v>
                </c:pt>
                <c:pt idx="18">
                  <c:v>31912.596699999998</c:v>
                </c:pt>
                <c:pt idx="19">
                  <c:v>40999.484700000001</c:v>
                </c:pt>
                <c:pt idx="20">
                  <c:v>24220.72712</c:v>
                </c:pt>
                <c:pt idx="21">
                  <c:v>36081.439299999998</c:v>
                </c:pt>
                <c:pt idx="22">
                  <c:v>44873.347139999998</c:v>
                </c:pt>
                <c:pt idx="23">
                  <c:v>70699.144530000005</c:v>
                </c:pt>
                <c:pt idx="24">
                  <c:v>73570.713099999994</c:v>
                </c:pt>
                <c:pt idx="25">
                  <c:v>16390.012029999998</c:v>
                </c:pt>
                <c:pt idx="26">
                  <c:v>45472.751859999997</c:v>
                </c:pt>
                <c:pt idx="27">
                  <c:v>33950.457710000002</c:v>
                </c:pt>
                <c:pt idx="28">
                  <c:v>61743.991450000001</c:v>
                </c:pt>
                <c:pt idx="29">
                  <c:v>56754.128389999998</c:v>
                </c:pt>
                <c:pt idx="30">
                  <c:v>91901.83937999999</c:v>
                </c:pt>
                <c:pt idx="31">
                  <c:v>9530018.2435100004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962856.58037999994</c:v>
                </c:pt>
                <c:pt idx="1">
                  <c:v>144839.65256000002</c:v>
                </c:pt>
                <c:pt idx="2">
                  <c:v>85488.641329999999</c:v>
                </c:pt>
                <c:pt idx="3">
                  <c:v>29388.654269999999</c:v>
                </c:pt>
                <c:pt idx="4">
                  <c:v>71322.536049999995</c:v>
                </c:pt>
                <c:pt idx="5">
                  <c:v>24349.184809999999</c:v>
                </c:pt>
                <c:pt idx="6">
                  <c:v>134100.95017</c:v>
                </c:pt>
                <c:pt idx="7">
                  <c:v>114932.62756000001</c:v>
                </c:pt>
                <c:pt idx="8">
                  <c:v>65778.579989999998</c:v>
                </c:pt>
                <c:pt idx="9">
                  <c:v>171918.39538</c:v>
                </c:pt>
                <c:pt idx="10">
                  <c:v>50293.377590000004</c:v>
                </c:pt>
                <c:pt idx="11">
                  <c:v>14240.989730000001</c:v>
                </c:pt>
                <c:pt idx="12">
                  <c:v>36846.509749999997</c:v>
                </c:pt>
                <c:pt idx="13">
                  <c:v>18350.254100000002</c:v>
                </c:pt>
                <c:pt idx="14">
                  <c:v>25646.299620000002</c:v>
                </c:pt>
                <c:pt idx="15">
                  <c:v>100556.07190000001</c:v>
                </c:pt>
                <c:pt idx="16">
                  <c:v>30765.512730000002</c:v>
                </c:pt>
                <c:pt idx="17">
                  <c:v>76335.224829999992</c:v>
                </c:pt>
                <c:pt idx="18">
                  <c:v>41491.9545</c:v>
                </c:pt>
                <c:pt idx="19">
                  <c:v>36729.800029999999</c:v>
                </c:pt>
                <c:pt idx="20">
                  <c:v>26486.45679</c:v>
                </c:pt>
                <c:pt idx="21">
                  <c:v>40860.081229999996</c:v>
                </c:pt>
                <c:pt idx="22">
                  <c:v>70554.112829999998</c:v>
                </c:pt>
                <c:pt idx="23">
                  <c:v>83589.753599999996</c:v>
                </c:pt>
                <c:pt idx="24">
                  <c:v>87531.848819999999</c:v>
                </c:pt>
                <c:pt idx="25">
                  <c:v>18296.224149999998</c:v>
                </c:pt>
                <c:pt idx="26">
                  <c:v>43273.772360000003</c:v>
                </c:pt>
                <c:pt idx="27">
                  <c:v>36688.009829999995</c:v>
                </c:pt>
                <c:pt idx="28">
                  <c:v>62633.667970000002</c:v>
                </c:pt>
                <c:pt idx="29">
                  <c:v>78070.520819999991</c:v>
                </c:pt>
                <c:pt idx="30">
                  <c:v>90043.37993000001</c:v>
                </c:pt>
                <c:pt idx="31">
                  <c:v>11583644.23429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04884224"/>
        <c:axId val="67206464"/>
      </c:barChart>
      <c:catAx>
        <c:axId val="10488422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67206464"/>
        <c:crosses val="autoZero"/>
        <c:auto val="1"/>
        <c:lblAlgn val="ctr"/>
        <c:lblOffset val="100"/>
        <c:noMultiLvlLbl val="0"/>
      </c:catAx>
      <c:valAx>
        <c:axId val="67206464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04884224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01.05.2021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17488.852353950002</c:v>
                </c:pt>
                <c:pt idx="1">
                  <c:v>5379.893</c:v>
                </c:pt>
                <c:pt idx="2">
                  <c:v>12108.959353950002</c:v>
                </c:pt>
                <c:pt idx="3">
                  <c:v>9530.0182435099996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23376.3598599</c:v>
                </c:pt>
                <c:pt idx="1">
                  <c:v>8918.4560000000001</c:v>
                </c:pt>
                <c:pt idx="2">
                  <c:v>14457.903859900001</c:v>
                </c:pt>
                <c:pt idx="3">
                  <c:v>11583.644234290001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55410432"/>
        <c:axId val="106833024"/>
      </c:barChart>
      <c:catAx>
        <c:axId val="155410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06833024"/>
        <c:crosses val="autoZero"/>
        <c:auto val="1"/>
        <c:lblAlgn val="ctr"/>
        <c:lblOffset val="100"/>
        <c:tickMarkSkip val="15"/>
        <c:noMultiLvlLbl val="0"/>
      </c:catAx>
      <c:valAx>
        <c:axId val="1068330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554104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1949078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9313315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312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30</cp:revision>
  <dcterms:created xsi:type="dcterms:W3CDTF">2020-05-27T06:15:05Z</dcterms:created>
  <dcterms:modified xsi:type="dcterms:W3CDTF">2021-05-20T10:56:55Z</dcterms:modified>
</cp:coreProperties>
</file>