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01.04.2021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656402.73560000001</c:v>
                </c:pt>
                <c:pt idx="1">
                  <c:v>102530.00395999999</c:v>
                </c:pt>
                <c:pt idx="2">
                  <c:v>64938.821969999997</c:v>
                </c:pt>
                <c:pt idx="3">
                  <c:v>20408.712</c:v>
                </c:pt>
                <c:pt idx="4">
                  <c:v>49859.113380000003</c:v>
                </c:pt>
                <c:pt idx="5">
                  <c:v>19723.703890000001</c:v>
                </c:pt>
                <c:pt idx="6">
                  <c:v>69472.88704999999</c:v>
                </c:pt>
                <c:pt idx="7">
                  <c:v>78386.858250000005</c:v>
                </c:pt>
                <c:pt idx="8">
                  <c:v>31036.407629999998</c:v>
                </c:pt>
                <c:pt idx="9">
                  <c:v>97426.982359999995</c:v>
                </c:pt>
                <c:pt idx="10">
                  <c:v>44070.043610000001</c:v>
                </c:pt>
                <c:pt idx="11">
                  <c:v>9207.8000199999988</c:v>
                </c:pt>
                <c:pt idx="12">
                  <c:v>24930.98904</c:v>
                </c:pt>
                <c:pt idx="13">
                  <c:v>12670.904050000001</c:v>
                </c:pt>
                <c:pt idx="14">
                  <c:v>18713.715110000001</c:v>
                </c:pt>
                <c:pt idx="15">
                  <c:v>56259.061759999997</c:v>
                </c:pt>
                <c:pt idx="16">
                  <c:v>22122.472160000001</c:v>
                </c:pt>
                <c:pt idx="17">
                  <c:v>42210.514229999993</c:v>
                </c:pt>
                <c:pt idx="18">
                  <c:v>24389.416079999999</c:v>
                </c:pt>
                <c:pt idx="19">
                  <c:v>31983.898679999998</c:v>
                </c:pt>
                <c:pt idx="20">
                  <c:v>15461.01274</c:v>
                </c:pt>
                <c:pt idx="21">
                  <c:v>26592.24929</c:v>
                </c:pt>
                <c:pt idx="22">
                  <c:v>34675.97481</c:v>
                </c:pt>
                <c:pt idx="23">
                  <c:v>51235.217790000002</c:v>
                </c:pt>
                <c:pt idx="24">
                  <c:v>50070.645320000003</c:v>
                </c:pt>
                <c:pt idx="25">
                  <c:v>10927.59273</c:v>
                </c:pt>
                <c:pt idx="26">
                  <c:v>36056.592280000004</c:v>
                </c:pt>
                <c:pt idx="27">
                  <c:v>24129.541980000002</c:v>
                </c:pt>
                <c:pt idx="28">
                  <c:v>37298.236709999997</c:v>
                </c:pt>
                <c:pt idx="29">
                  <c:v>42428.99598</c:v>
                </c:pt>
                <c:pt idx="30">
                  <c:v>63119.788719999997</c:v>
                </c:pt>
                <c:pt idx="31">
                  <c:v>6817168.2569700005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691112.32247999997</c:v>
                </c:pt>
                <c:pt idx="1">
                  <c:v>102078.23162999999</c:v>
                </c:pt>
                <c:pt idx="2">
                  <c:v>56947.87429</c:v>
                </c:pt>
                <c:pt idx="3">
                  <c:v>20734.38925</c:v>
                </c:pt>
                <c:pt idx="4">
                  <c:v>49704.432840000001</c:v>
                </c:pt>
                <c:pt idx="5">
                  <c:v>16411.968109999998</c:v>
                </c:pt>
                <c:pt idx="6">
                  <c:v>113272.83347</c:v>
                </c:pt>
                <c:pt idx="7">
                  <c:v>82879.241469999994</c:v>
                </c:pt>
                <c:pt idx="8">
                  <c:v>53300.862350000003</c:v>
                </c:pt>
                <c:pt idx="9">
                  <c:v>118398.62783</c:v>
                </c:pt>
                <c:pt idx="10">
                  <c:v>33544.229030000002</c:v>
                </c:pt>
                <c:pt idx="11">
                  <c:v>9171.4974399999992</c:v>
                </c:pt>
                <c:pt idx="12">
                  <c:v>25580.192050000001</c:v>
                </c:pt>
                <c:pt idx="13">
                  <c:v>13215.751699999999</c:v>
                </c:pt>
                <c:pt idx="14">
                  <c:v>16409.41663</c:v>
                </c:pt>
                <c:pt idx="15">
                  <c:v>76857.401670000007</c:v>
                </c:pt>
                <c:pt idx="16">
                  <c:v>21881.294089999999</c:v>
                </c:pt>
                <c:pt idx="17">
                  <c:v>53461.455280000002</c:v>
                </c:pt>
                <c:pt idx="18">
                  <c:v>30208.026530000003</c:v>
                </c:pt>
                <c:pt idx="19">
                  <c:v>25083.37127</c:v>
                </c:pt>
                <c:pt idx="20">
                  <c:v>16509.462380000001</c:v>
                </c:pt>
                <c:pt idx="21">
                  <c:v>30055.799149999999</c:v>
                </c:pt>
                <c:pt idx="22">
                  <c:v>53722.308920000003</c:v>
                </c:pt>
                <c:pt idx="23">
                  <c:v>57735.200409999998</c:v>
                </c:pt>
                <c:pt idx="24">
                  <c:v>64128.214780000002</c:v>
                </c:pt>
                <c:pt idx="25">
                  <c:v>12505.25855</c:v>
                </c:pt>
                <c:pt idx="26">
                  <c:v>30485.585910000002</c:v>
                </c:pt>
                <c:pt idx="27">
                  <c:v>24434.315340000001</c:v>
                </c:pt>
                <c:pt idx="28">
                  <c:v>36113.433729999997</c:v>
                </c:pt>
                <c:pt idx="29">
                  <c:v>55900.944670000004</c:v>
                </c:pt>
                <c:pt idx="30">
                  <c:v>63832.225180000001</c:v>
                </c:pt>
                <c:pt idx="31">
                  <c:v>7516611.9303900003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19892480"/>
        <c:axId val="30559616"/>
      </c:barChart>
      <c:catAx>
        <c:axId val="1198924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30559616"/>
        <c:crosses val="autoZero"/>
        <c:auto val="1"/>
        <c:lblAlgn val="ctr"/>
        <c:lblOffset val="100"/>
        <c:noMultiLvlLbl val="0"/>
      </c:catAx>
      <c:valAx>
        <c:axId val="3055961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1989248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01.04.2021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12668.284146150001</c:v>
                </c:pt>
                <c:pt idx="1">
                  <c:v>3982.375</c:v>
                </c:pt>
                <c:pt idx="2">
                  <c:v>8685.9091461500011</c:v>
                </c:pt>
                <c:pt idx="3">
                  <c:v>6817.1682569700006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16155.785098820001</c:v>
                </c:pt>
                <c:pt idx="1">
                  <c:v>6583.4970000000003</c:v>
                </c:pt>
                <c:pt idx="2">
                  <c:v>9572.2880988200013</c:v>
                </c:pt>
                <c:pt idx="3">
                  <c:v>7516.6119303900005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0824320"/>
        <c:axId val="111077056"/>
      </c:barChart>
      <c:catAx>
        <c:axId val="120824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11077056"/>
        <c:crosses val="autoZero"/>
        <c:auto val="1"/>
        <c:lblAlgn val="ctr"/>
        <c:lblOffset val="100"/>
        <c:tickMarkSkip val="15"/>
        <c:noMultiLvlLbl val="0"/>
      </c:catAx>
      <c:valAx>
        <c:axId val="11107705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208243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007496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1419867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271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29</cp:revision>
  <dcterms:created xsi:type="dcterms:W3CDTF">2020-05-27T06:15:05Z</dcterms:created>
  <dcterms:modified xsi:type="dcterms:W3CDTF">2021-04-21T07:46:18Z</dcterms:modified>
</cp:coreProperties>
</file>