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01.03.2021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440636.58481000003</c:v>
                </c:pt>
                <c:pt idx="1">
                  <c:v>65275.190909999998</c:v>
                </c:pt>
                <c:pt idx="2">
                  <c:v>42440.885320000001</c:v>
                </c:pt>
                <c:pt idx="3">
                  <c:v>13549.748599999999</c:v>
                </c:pt>
                <c:pt idx="4">
                  <c:v>32848.182090000002</c:v>
                </c:pt>
                <c:pt idx="5">
                  <c:v>13717.698259999999</c:v>
                </c:pt>
                <c:pt idx="6">
                  <c:v>35182.407530000004</c:v>
                </c:pt>
                <c:pt idx="7">
                  <c:v>48672.247409999996</c:v>
                </c:pt>
                <c:pt idx="8">
                  <c:v>19490.48472</c:v>
                </c:pt>
                <c:pt idx="9">
                  <c:v>61747.341200000003</c:v>
                </c:pt>
                <c:pt idx="10">
                  <c:v>28812.119569999999</c:v>
                </c:pt>
                <c:pt idx="11">
                  <c:v>5735.2886900000003</c:v>
                </c:pt>
                <c:pt idx="12">
                  <c:v>16237.477699999999</c:v>
                </c:pt>
                <c:pt idx="13">
                  <c:v>8342.3869300000006</c:v>
                </c:pt>
                <c:pt idx="14">
                  <c:v>12669.605300000001</c:v>
                </c:pt>
                <c:pt idx="15">
                  <c:v>34454.815999999999</c:v>
                </c:pt>
                <c:pt idx="16">
                  <c:v>15619.2821</c:v>
                </c:pt>
                <c:pt idx="17">
                  <c:v>27918.156440000002</c:v>
                </c:pt>
                <c:pt idx="18">
                  <c:v>15115.230720000001</c:v>
                </c:pt>
                <c:pt idx="19">
                  <c:v>22537.307769999999</c:v>
                </c:pt>
                <c:pt idx="20">
                  <c:v>9514.7370199999987</c:v>
                </c:pt>
                <c:pt idx="21">
                  <c:v>16091.059539999998</c:v>
                </c:pt>
                <c:pt idx="22">
                  <c:v>20254.438340000001</c:v>
                </c:pt>
                <c:pt idx="23">
                  <c:v>34390.299380000004</c:v>
                </c:pt>
                <c:pt idx="24">
                  <c:v>32028.496329999998</c:v>
                </c:pt>
                <c:pt idx="25">
                  <c:v>8133.9001200000002</c:v>
                </c:pt>
                <c:pt idx="26">
                  <c:v>16901.349010000002</c:v>
                </c:pt>
                <c:pt idx="27">
                  <c:v>15785.746999999999</c:v>
                </c:pt>
                <c:pt idx="28">
                  <c:v>25844.91172</c:v>
                </c:pt>
                <c:pt idx="29">
                  <c:v>28129.137640000001</c:v>
                </c:pt>
                <c:pt idx="30">
                  <c:v>40899.979679999997</c:v>
                </c:pt>
                <c:pt idx="31">
                  <c:v>3275924.3819499998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433727.93589999998</c:v>
                </c:pt>
                <c:pt idx="1">
                  <c:v>62134.393340000002</c:v>
                </c:pt>
                <c:pt idx="2">
                  <c:v>36340.561200000004</c:v>
                </c:pt>
                <c:pt idx="3">
                  <c:v>12837.72731</c:v>
                </c:pt>
                <c:pt idx="4">
                  <c:v>29134.61448</c:v>
                </c:pt>
                <c:pt idx="5">
                  <c:v>10659.004269999999</c:v>
                </c:pt>
                <c:pt idx="6">
                  <c:v>29464.018960000001</c:v>
                </c:pt>
                <c:pt idx="7">
                  <c:v>48852.899520000006</c:v>
                </c:pt>
                <c:pt idx="8">
                  <c:v>16762.23676</c:v>
                </c:pt>
                <c:pt idx="9">
                  <c:v>72259.713060000009</c:v>
                </c:pt>
                <c:pt idx="10">
                  <c:v>19454.263159999999</c:v>
                </c:pt>
                <c:pt idx="11">
                  <c:v>4812.8752699999995</c:v>
                </c:pt>
                <c:pt idx="12">
                  <c:v>12437.045269999999</c:v>
                </c:pt>
                <c:pt idx="13">
                  <c:v>7670.4677199999996</c:v>
                </c:pt>
                <c:pt idx="14">
                  <c:v>9181.95111</c:v>
                </c:pt>
                <c:pt idx="15">
                  <c:v>33583.737979999998</c:v>
                </c:pt>
                <c:pt idx="16">
                  <c:v>12751.49156</c:v>
                </c:pt>
                <c:pt idx="17">
                  <c:v>27216.10972</c:v>
                </c:pt>
                <c:pt idx="18">
                  <c:v>16575.304459999999</c:v>
                </c:pt>
                <c:pt idx="19">
                  <c:v>12739.147929999999</c:v>
                </c:pt>
                <c:pt idx="20">
                  <c:v>8963.1768200000006</c:v>
                </c:pt>
                <c:pt idx="21">
                  <c:v>13268.817429999999</c:v>
                </c:pt>
                <c:pt idx="22">
                  <c:v>17543.734760000003</c:v>
                </c:pt>
                <c:pt idx="23">
                  <c:v>28664.573769999999</c:v>
                </c:pt>
                <c:pt idx="24">
                  <c:v>38274.618280000002</c:v>
                </c:pt>
                <c:pt idx="25">
                  <c:v>6069.3367400000006</c:v>
                </c:pt>
                <c:pt idx="26">
                  <c:v>12849.29012</c:v>
                </c:pt>
                <c:pt idx="27">
                  <c:v>12683.29314</c:v>
                </c:pt>
                <c:pt idx="28">
                  <c:v>21403.64502</c:v>
                </c:pt>
                <c:pt idx="29">
                  <c:v>26999.664210000003</c:v>
                </c:pt>
                <c:pt idx="30">
                  <c:v>40572.915200000003</c:v>
                </c:pt>
                <c:pt idx="31">
                  <c:v>3100771.2790999999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00382208"/>
        <c:axId val="4083072"/>
      </c:barChart>
      <c:catAx>
        <c:axId val="10038220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4083072"/>
        <c:crosses val="autoZero"/>
        <c:auto val="1"/>
        <c:lblAlgn val="ctr"/>
        <c:lblOffset val="100"/>
        <c:noMultiLvlLbl val="0"/>
      </c:catAx>
      <c:valAx>
        <c:axId val="4083072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00382208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01.03.2021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6558.8348798000006</c:v>
                </c:pt>
                <c:pt idx="1">
                  <c:v>2073.9340000000002</c:v>
                </c:pt>
                <c:pt idx="2">
                  <c:v>4484.9008798000004</c:v>
                </c:pt>
                <c:pt idx="3">
                  <c:v>3275.9243819499998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8315.8278435699995</c:v>
                </c:pt>
                <c:pt idx="1">
                  <c:v>4079.1680000000001</c:v>
                </c:pt>
                <c:pt idx="2">
                  <c:v>4236.6598435699998</c:v>
                </c:pt>
                <c:pt idx="3">
                  <c:v>3100.7712790999999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4267264"/>
        <c:axId val="100525760"/>
      </c:barChart>
      <c:catAx>
        <c:axId val="104267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00525760"/>
        <c:crosses val="autoZero"/>
        <c:auto val="1"/>
        <c:lblAlgn val="ctr"/>
        <c:lblOffset val="100"/>
        <c:tickMarkSkip val="15"/>
        <c:noMultiLvlLbl val="0"/>
      </c:catAx>
      <c:valAx>
        <c:axId val="10052576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4267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1488346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402900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268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28</cp:revision>
  <dcterms:created xsi:type="dcterms:W3CDTF">2020-05-27T06:15:05Z</dcterms:created>
  <dcterms:modified xsi:type="dcterms:W3CDTF">2021-03-23T08:20:08Z</dcterms:modified>
</cp:coreProperties>
</file>