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96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29" autoAdjust="0"/>
  </p:normalViewPr>
  <p:slideViewPr>
    <p:cSldViewPr>
      <p:cViewPr varScale="1">
        <p:scale>
          <a:sx n="84" d="100"/>
          <a:sy n="84" d="100"/>
        </p:scale>
        <p:origin x="-72" y="-84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плана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по состоянию на 01.02.2021 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Лист1!$B$2:$B$33</c:f>
              <c:numCache>
                <c:formatCode>#,##0</c:formatCode>
                <c:ptCount val="32"/>
                <c:pt idx="0">
                  <c:v>256458.75756999999</c:v>
                </c:pt>
                <c:pt idx="1">
                  <c:v>34295.503290000001</c:v>
                </c:pt>
                <c:pt idx="2">
                  <c:v>21768.214039999999</c:v>
                </c:pt>
                <c:pt idx="3">
                  <c:v>8911.7532499999998</c:v>
                </c:pt>
                <c:pt idx="4">
                  <c:v>14109.911259999999</c:v>
                </c:pt>
                <c:pt idx="5">
                  <c:v>8489.1826899999996</c:v>
                </c:pt>
                <c:pt idx="6">
                  <c:v>17236.064859999999</c:v>
                </c:pt>
                <c:pt idx="7">
                  <c:v>23408.08971</c:v>
                </c:pt>
                <c:pt idx="8">
                  <c:v>8702.7485899999992</c:v>
                </c:pt>
                <c:pt idx="9">
                  <c:v>28248.65769</c:v>
                </c:pt>
                <c:pt idx="10">
                  <c:v>11535.674369999999</c:v>
                </c:pt>
                <c:pt idx="11">
                  <c:v>2458.97192</c:v>
                </c:pt>
                <c:pt idx="12">
                  <c:v>5859.0029500000001</c:v>
                </c:pt>
                <c:pt idx="13">
                  <c:v>2965.84555</c:v>
                </c:pt>
                <c:pt idx="14">
                  <c:v>4511.6358600000003</c:v>
                </c:pt>
                <c:pt idx="15">
                  <c:v>16720.41315</c:v>
                </c:pt>
                <c:pt idx="16">
                  <c:v>7687.9373900000001</c:v>
                </c:pt>
                <c:pt idx="17">
                  <c:v>14350.339189999999</c:v>
                </c:pt>
                <c:pt idx="18">
                  <c:v>6834.1414999999997</c:v>
                </c:pt>
                <c:pt idx="19">
                  <c:v>12181.481609999999</c:v>
                </c:pt>
                <c:pt idx="20">
                  <c:v>4203.3786200000004</c:v>
                </c:pt>
                <c:pt idx="21">
                  <c:v>8122.39606</c:v>
                </c:pt>
                <c:pt idx="22">
                  <c:v>8068.9265300000006</c:v>
                </c:pt>
                <c:pt idx="23">
                  <c:v>15765.660250000001</c:v>
                </c:pt>
                <c:pt idx="24">
                  <c:v>13999.742990000001</c:v>
                </c:pt>
                <c:pt idx="25">
                  <c:v>4183.9527799999996</c:v>
                </c:pt>
                <c:pt idx="26">
                  <c:v>7085.8132100000003</c:v>
                </c:pt>
                <c:pt idx="27">
                  <c:v>6968.7804800000004</c:v>
                </c:pt>
                <c:pt idx="28">
                  <c:v>12784.906949999999</c:v>
                </c:pt>
                <c:pt idx="29">
                  <c:v>13490.772570000001</c:v>
                </c:pt>
                <c:pt idx="30">
                  <c:v>22150.342149999997</c:v>
                </c:pt>
                <c:pt idx="31">
                  <c:v>1533422.9783299998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Лист1!$C$2:$C$33</c:f>
              <c:numCache>
                <c:formatCode>#,##0</c:formatCode>
                <c:ptCount val="32"/>
                <c:pt idx="0">
                  <c:v>231364.02988999998</c:v>
                </c:pt>
                <c:pt idx="1">
                  <c:v>22635.84993</c:v>
                </c:pt>
                <c:pt idx="2">
                  <c:v>17916.329389999999</c:v>
                </c:pt>
                <c:pt idx="3">
                  <c:v>6277.5695199999991</c:v>
                </c:pt>
                <c:pt idx="4">
                  <c:v>7629.7190799999998</c:v>
                </c:pt>
                <c:pt idx="5">
                  <c:v>3941.0938200000001</c:v>
                </c:pt>
                <c:pt idx="6">
                  <c:v>11774.42533</c:v>
                </c:pt>
                <c:pt idx="7">
                  <c:v>18890.970109999998</c:v>
                </c:pt>
                <c:pt idx="8">
                  <c:v>7764.0412300000007</c:v>
                </c:pt>
                <c:pt idx="9">
                  <c:v>27391.374030000003</c:v>
                </c:pt>
                <c:pt idx="10">
                  <c:v>4025.4008699999999</c:v>
                </c:pt>
                <c:pt idx="11">
                  <c:v>1759.15417</c:v>
                </c:pt>
                <c:pt idx="12">
                  <c:v>4031.40625</c:v>
                </c:pt>
                <c:pt idx="13">
                  <c:v>2662.8495400000002</c:v>
                </c:pt>
                <c:pt idx="14">
                  <c:v>2677.2371899999998</c:v>
                </c:pt>
                <c:pt idx="15">
                  <c:v>13914.84258</c:v>
                </c:pt>
                <c:pt idx="16">
                  <c:v>5711.5162900000005</c:v>
                </c:pt>
                <c:pt idx="17">
                  <c:v>10840.1536</c:v>
                </c:pt>
                <c:pt idx="18">
                  <c:v>8595.4401899999993</c:v>
                </c:pt>
                <c:pt idx="19">
                  <c:v>5740.5661200000004</c:v>
                </c:pt>
                <c:pt idx="20">
                  <c:v>2789.87916</c:v>
                </c:pt>
                <c:pt idx="21">
                  <c:v>5118.9567300000008</c:v>
                </c:pt>
                <c:pt idx="22">
                  <c:v>6362.2867500000002</c:v>
                </c:pt>
                <c:pt idx="23">
                  <c:v>12023.64889</c:v>
                </c:pt>
                <c:pt idx="24">
                  <c:v>10032.809650000001</c:v>
                </c:pt>
                <c:pt idx="25">
                  <c:v>1971.20198</c:v>
                </c:pt>
                <c:pt idx="26">
                  <c:v>4555.3068300000004</c:v>
                </c:pt>
                <c:pt idx="27">
                  <c:v>4492.1107599999996</c:v>
                </c:pt>
                <c:pt idx="28">
                  <c:v>8480.2825900000007</c:v>
                </c:pt>
                <c:pt idx="29">
                  <c:v>7728.9857199999997</c:v>
                </c:pt>
                <c:pt idx="30">
                  <c:v>20832.884389999999</c:v>
                </c:pt>
                <c:pt idx="31">
                  <c:v>1497408.0489700001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91245056"/>
        <c:axId val="81953344"/>
      </c:barChart>
      <c:catAx>
        <c:axId val="91245056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81953344"/>
        <c:crosses val="autoZero"/>
        <c:auto val="1"/>
        <c:lblAlgn val="ctr"/>
        <c:lblOffset val="100"/>
        <c:noMultiLvlLbl val="0"/>
      </c:catAx>
      <c:valAx>
        <c:axId val="81953344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crossAx val="91245056"/>
        <c:crosses val="max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0">
          <a:schemeClr val="accent3">
            <a:lumMod val="40000"/>
            <a:lumOff val="60000"/>
          </a:schemeClr>
        </a:gs>
        <a:gs pos="28000">
          <a:schemeClr val="bg1"/>
        </a:gs>
        <a:gs pos="100000">
          <a:schemeClr val="accent1">
            <a:tint val="23500"/>
            <a:satMod val="160000"/>
          </a:schemeClr>
        </a:gs>
      </a:gsLst>
      <a:lin ang="5400000" scaled="0"/>
    </a:gra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01.02.2021 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3942.2439773599999</c:v>
                </c:pt>
                <c:pt idx="1">
                  <c:v>1785.2619999999999</c:v>
                </c:pt>
                <c:pt idx="2">
                  <c:v>2156.9819773599997</c:v>
                </c:pt>
                <c:pt idx="3">
                  <c:v>1533.4229783299998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4057.8453715500004</c:v>
                </c:pt>
                <c:pt idx="1">
                  <c:v>2060.5050000000001</c:v>
                </c:pt>
                <c:pt idx="2">
                  <c:v>1997.3403715500003</c:v>
                </c:pt>
                <c:pt idx="3">
                  <c:v>1497.4080489700002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91245568"/>
        <c:axId val="81955648"/>
      </c:barChart>
      <c:catAx>
        <c:axId val="912455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81955648"/>
        <c:crosses val="autoZero"/>
        <c:auto val="1"/>
        <c:lblAlgn val="ctr"/>
        <c:lblOffset val="100"/>
        <c:tickMarkSkip val="15"/>
        <c:noMultiLvlLbl val="0"/>
      </c:catAx>
      <c:valAx>
        <c:axId val="8195564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12455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accent4">
        <a:lumMod val="20000"/>
        <a:lumOff val="80000"/>
      </a:schemeClr>
    </a:soli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7" r:id="rId1"/>
    <p:sldLayoutId id="2147484298" r:id="rId2"/>
    <p:sldLayoutId id="2147484299" r:id="rId3"/>
    <p:sldLayoutId id="2147484300" r:id="rId4"/>
    <p:sldLayoutId id="2147484301" r:id="rId5"/>
    <p:sldLayoutId id="2147484302" r:id="rId6"/>
    <p:sldLayoutId id="2147484303" r:id="rId7"/>
    <p:sldLayoutId id="2147484304" r:id="rId8"/>
    <p:sldLayoutId id="2147484305" r:id="rId9"/>
    <p:sldLayoutId id="2147484306" r:id="rId10"/>
    <p:sldLayoutId id="21474843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43964831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55305674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268</TotalTime>
  <Words>37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31</cp:revision>
  <dcterms:created xsi:type="dcterms:W3CDTF">2020-05-27T06:15:05Z</dcterms:created>
  <dcterms:modified xsi:type="dcterms:W3CDTF">2021-03-16T12:12:46Z</dcterms:modified>
</cp:coreProperties>
</file>