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01.01.2021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Стародубский муниципальный округ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округ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3119786.9609899996</c:v>
                </c:pt>
                <c:pt idx="1">
                  <c:v>467684.31197000004</c:v>
                </c:pt>
                <c:pt idx="2">
                  <c:v>298872.13686000003</c:v>
                </c:pt>
                <c:pt idx="3">
                  <c:v>109108.65081000001</c:v>
                </c:pt>
                <c:pt idx="4">
                  <c:v>88475.361739999993</c:v>
                </c:pt>
                <c:pt idx="5">
                  <c:v>306059.69517999998</c:v>
                </c:pt>
                <c:pt idx="6">
                  <c:v>363489.02523999999</c:v>
                </c:pt>
                <c:pt idx="7">
                  <c:v>125924.00455</c:v>
                </c:pt>
                <c:pt idx="8">
                  <c:v>513182.32522000006</c:v>
                </c:pt>
                <c:pt idx="9">
                  <c:v>167072.04990000001</c:v>
                </c:pt>
                <c:pt idx="10">
                  <c:v>45383.993470000001</c:v>
                </c:pt>
                <c:pt idx="11">
                  <c:v>121928.37984000001</c:v>
                </c:pt>
                <c:pt idx="12">
                  <c:v>60339.078240000003</c:v>
                </c:pt>
                <c:pt idx="13">
                  <c:v>233582.61461000002</c:v>
                </c:pt>
                <c:pt idx="14">
                  <c:v>70670.88781</c:v>
                </c:pt>
                <c:pt idx="15">
                  <c:v>245872.25438</c:v>
                </c:pt>
                <c:pt idx="16">
                  <c:v>101966.35484999999</c:v>
                </c:pt>
                <c:pt idx="17">
                  <c:v>200776.41959999999</c:v>
                </c:pt>
                <c:pt idx="18">
                  <c:v>116717.76454999999</c:v>
                </c:pt>
                <c:pt idx="19">
                  <c:v>125008.80101000001</c:v>
                </c:pt>
                <c:pt idx="20">
                  <c:v>73159.55101000001</c:v>
                </c:pt>
                <c:pt idx="21">
                  <c:v>116454.54694</c:v>
                </c:pt>
                <c:pt idx="22">
                  <c:v>168474.39824000001</c:v>
                </c:pt>
                <c:pt idx="23">
                  <c:v>227745.33050000001</c:v>
                </c:pt>
                <c:pt idx="24">
                  <c:v>234057.53580000001</c:v>
                </c:pt>
                <c:pt idx="25">
                  <c:v>62707.884159999994</c:v>
                </c:pt>
                <c:pt idx="26">
                  <c:v>132392.70316999999</c:v>
                </c:pt>
                <c:pt idx="27">
                  <c:v>114534.10748000001</c:v>
                </c:pt>
                <c:pt idx="28">
                  <c:v>183930.84534</c:v>
                </c:pt>
                <c:pt idx="29">
                  <c:v>192734.24088</c:v>
                </c:pt>
                <c:pt idx="30">
                  <c:v>284419.52387000003</c:v>
                </c:pt>
                <c:pt idx="31">
                  <c:v>29610470.892169997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Стародубский муниципальный округ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округ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3095796.1822899999</c:v>
                </c:pt>
                <c:pt idx="1">
                  <c:v>558043.27636999998</c:v>
                </c:pt>
                <c:pt idx="2">
                  <c:v>271667.51801</c:v>
                </c:pt>
                <c:pt idx="3">
                  <c:v>115910.8235</c:v>
                </c:pt>
                <c:pt idx="4">
                  <c:v>89664.234469999996</c:v>
                </c:pt>
                <c:pt idx="5">
                  <c:v>329074.09974999999</c:v>
                </c:pt>
                <c:pt idx="6">
                  <c:v>390817.55317000003</c:v>
                </c:pt>
                <c:pt idx="7">
                  <c:v>144121.47414999999</c:v>
                </c:pt>
                <c:pt idx="8">
                  <c:v>582567.18064000004</c:v>
                </c:pt>
                <c:pt idx="9">
                  <c:v>208857.77671000001</c:v>
                </c:pt>
                <c:pt idx="10">
                  <c:v>44991.134270000002</c:v>
                </c:pt>
                <c:pt idx="11">
                  <c:v>125189.4803</c:v>
                </c:pt>
                <c:pt idx="12">
                  <c:v>57977.584159999999</c:v>
                </c:pt>
                <c:pt idx="13">
                  <c:v>363853.10589000001</c:v>
                </c:pt>
                <c:pt idx="14">
                  <c:v>77642.209340000001</c:v>
                </c:pt>
                <c:pt idx="15">
                  <c:v>274705.62507999997</c:v>
                </c:pt>
                <c:pt idx="16">
                  <c:v>110652.17020000001</c:v>
                </c:pt>
                <c:pt idx="17">
                  <c:v>205632.08753999998</c:v>
                </c:pt>
                <c:pt idx="18">
                  <c:v>112590.16779000001</c:v>
                </c:pt>
                <c:pt idx="19">
                  <c:v>135473.20791</c:v>
                </c:pt>
                <c:pt idx="20">
                  <c:v>80367.550310000006</c:v>
                </c:pt>
                <c:pt idx="21">
                  <c:v>116353.76559000001</c:v>
                </c:pt>
                <c:pt idx="22">
                  <c:v>175389.34795</c:v>
                </c:pt>
                <c:pt idx="23">
                  <c:v>246645.60503000001</c:v>
                </c:pt>
                <c:pt idx="24">
                  <c:v>276871.90038999997</c:v>
                </c:pt>
                <c:pt idx="25">
                  <c:v>64768.425670000004</c:v>
                </c:pt>
                <c:pt idx="26">
                  <c:v>150459.19225999998</c:v>
                </c:pt>
                <c:pt idx="27">
                  <c:v>126985.81943</c:v>
                </c:pt>
                <c:pt idx="28">
                  <c:v>174660.18583</c:v>
                </c:pt>
                <c:pt idx="29">
                  <c:v>197908.27319000001</c:v>
                </c:pt>
                <c:pt idx="30">
                  <c:v>305723.11686000001</c:v>
                </c:pt>
                <c:pt idx="31">
                  <c:v>30237897.231249999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93667840"/>
        <c:axId val="82215488"/>
      </c:barChart>
      <c:catAx>
        <c:axId val="9366784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2215488"/>
        <c:crosses val="autoZero"/>
        <c:auto val="1"/>
        <c:lblAlgn val="ctr"/>
        <c:lblOffset val="100"/>
        <c:noMultiLvlLbl val="0"/>
      </c:catAx>
      <c:valAx>
        <c:axId val="8221548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93667840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01.01.2021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58968.196630379993</c:v>
                </c:pt>
                <c:pt idx="1">
                  <c:v>20685.214</c:v>
                </c:pt>
                <c:pt idx="2">
                  <c:v>38282.982630379993</c:v>
                </c:pt>
                <c:pt idx="3">
                  <c:v>29610.470892169997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56769.767305299996</c:v>
                </c:pt>
                <c:pt idx="1">
                  <c:v>17320.509999999998</c:v>
                </c:pt>
                <c:pt idx="2">
                  <c:v>39449.257305299994</c:v>
                </c:pt>
                <c:pt idx="3">
                  <c:v>30237.897231250001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3714944"/>
        <c:axId val="89367680"/>
      </c:barChart>
      <c:catAx>
        <c:axId val="93714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89367680"/>
        <c:crosses val="autoZero"/>
        <c:auto val="1"/>
        <c:lblAlgn val="ctr"/>
        <c:lblOffset val="100"/>
        <c:tickMarkSkip val="15"/>
        <c:noMultiLvlLbl val="0"/>
      </c:catAx>
      <c:valAx>
        <c:axId val="8936768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37149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E8B1F75-D2EF-402D-9887-949E178B4ADB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0803639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7838100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248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Исполнительная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26</cp:revision>
  <dcterms:created xsi:type="dcterms:W3CDTF">2020-05-27T06:15:05Z</dcterms:created>
  <dcterms:modified xsi:type="dcterms:W3CDTF">2021-02-11T08:17:25Z</dcterms:modified>
</cp:coreProperties>
</file>