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4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01.11.2020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Унечский муниципальный район</c:v>
                </c:pt>
                <c:pt idx="1">
                  <c:v>Трубчевский муниципальный район</c:v>
                </c:pt>
                <c:pt idx="2">
                  <c:v>Суражский муниципальный район</c:v>
                </c:pt>
                <c:pt idx="3">
                  <c:v>Суземский муниципальный район</c:v>
                </c:pt>
                <c:pt idx="4">
                  <c:v>Севский муниципальный район</c:v>
                </c:pt>
                <c:pt idx="5">
                  <c:v>Рогнединский муниципальный район</c:v>
                </c:pt>
                <c:pt idx="6">
                  <c:v>Почепский муниципальный район</c:v>
                </c:pt>
                <c:pt idx="7">
                  <c:v>Погарский муниципальный район</c:v>
                </c:pt>
                <c:pt idx="8">
                  <c:v>Навлинский муниципальный район</c:v>
                </c:pt>
                <c:pt idx="9">
                  <c:v>Мглинский муниципальный район</c:v>
                </c:pt>
                <c:pt idx="10">
                  <c:v>Красногорский муниципальный район</c:v>
                </c:pt>
                <c:pt idx="11">
                  <c:v>Комаричский муниципальный район</c:v>
                </c:pt>
                <c:pt idx="12">
                  <c:v>Клинцовский муниципальный район</c:v>
                </c:pt>
                <c:pt idx="13">
                  <c:v>Климовский муниципальный район</c:v>
                </c:pt>
                <c:pt idx="14">
                  <c:v>Клетнянский муниципальный район</c:v>
                </c:pt>
                <c:pt idx="15">
                  <c:v>Карачевский муниципальный район</c:v>
                </c:pt>
                <c:pt idx="16">
                  <c:v>Злынковский муниципальный район</c:v>
                </c:pt>
                <c:pt idx="17">
                  <c:v>Жуковский муниципальный район</c:v>
                </c:pt>
                <c:pt idx="18">
                  <c:v>Жирятинский муниципальный район</c:v>
                </c:pt>
                <c:pt idx="19">
                  <c:v>Дубровский муниципальный район</c:v>
                </c:pt>
                <c:pt idx="20">
                  <c:v>Гордеевский муниципальный район</c:v>
                </c:pt>
                <c:pt idx="21">
                  <c:v>Выгоничский муниципальный район</c:v>
                </c:pt>
                <c:pt idx="22">
                  <c:v>Брянский муниципальный район</c:v>
                </c:pt>
                <c:pt idx="23">
                  <c:v>Брасовский муниципальный район</c:v>
                </c:pt>
                <c:pt idx="24">
                  <c:v>Дятьковский муниципальный район</c:v>
                </c:pt>
                <c:pt idx="25">
                  <c:v>Стародубский муниципальный округ</c:v>
                </c:pt>
                <c:pt idx="26">
                  <c:v>Городской округ город Фокино</c:v>
                </c:pt>
                <c:pt idx="27">
                  <c:v>Сельцовский городской округ</c:v>
                </c:pt>
                <c:pt idx="28">
                  <c:v>Новозыбковский городской округ</c:v>
                </c:pt>
                <c:pt idx="29">
                  <c:v>Городской округ город Клинцы</c:v>
                </c:pt>
                <c:pt idx="30">
                  <c:v>Городской округ город Брянск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226759.68727000002</c:v>
                </c:pt>
                <c:pt idx="1">
                  <c:v>149697.94091</c:v>
                </c:pt>
                <c:pt idx="2">
                  <c:v>145173.50703000001</c:v>
                </c:pt>
                <c:pt idx="3">
                  <c:v>88352.722939999992</c:v>
                </c:pt>
                <c:pt idx="4">
                  <c:v>102019.15482</c:v>
                </c:pt>
                <c:pt idx="5">
                  <c:v>51638.524869999994</c:v>
                </c:pt>
                <c:pt idx="6">
                  <c:v>170971.32015000001</c:v>
                </c:pt>
                <c:pt idx="7">
                  <c:v>173886.77974999999</c:v>
                </c:pt>
                <c:pt idx="8">
                  <c:v>125145.92604999999</c:v>
                </c:pt>
                <c:pt idx="9">
                  <c:v>94520.171690000003</c:v>
                </c:pt>
                <c:pt idx="10">
                  <c:v>54288.860560000001</c:v>
                </c:pt>
                <c:pt idx="11">
                  <c:v>95427.929000000004</c:v>
                </c:pt>
                <c:pt idx="12">
                  <c:v>90281.94124</c:v>
                </c:pt>
                <c:pt idx="13">
                  <c:v>159466.63480999999</c:v>
                </c:pt>
                <c:pt idx="14">
                  <c:v>79040.249920000002</c:v>
                </c:pt>
                <c:pt idx="15">
                  <c:v>187374.55718</c:v>
                </c:pt>
                <c:pt idx="16">
                  <c:v>54690.513579999999</c:v>
                </c:pt>
                <c:pt idx="17">
                  <c:v>181238.13206</c:v>
                </c:pt>
                <c:pt idx="18">
                  <c:v>44758.392490000006</c:v>
                </c:pt>
                <c:pt idx="19">
                  <c:v>94431.787909999999</c:v>
                </c:pt>
                <c:pt idx="20">
                  <c:v>35811.262609999998</c:v>
                </c:pt>
                <c:pt idx="21">
                  <c:v>133366.18158999999</c:v>
                </c:pt>
                <c:pt idx="22">
                  <c:v>377788.43872000003</c:v>
                </c:pt>
                <c:pt idx="23">
                  <c:v>88452.692450000002</c:v>
                </c:pt>
                <c:pt idx="24">
                  <c:v>280696.20667000004</c:v>
                </c:pt>
                <c:pt idx="25">
                  <c:v>237939.90947000001</c:v>
                </c:pt>
                <c:pt idx="26">
                  <c:v>71499.716899999999</c:v>
                </c:pt>
                <c:pt idx="27">
                  <c:v>84991.373900000006</c:v>
                </c:pt>
                <c:pt idx="28">
                  <c:v>235835.54508000001</c:v>
                </c:pt>
                <c:pt idx="29">
                  <c:v>356431.98589999997</c:v>
                </c:pt>
                <c:pt idx="30">
                  <c:v>2330615.5827299999</c:v>
                </c:pt>
                <c:pt idx="31">
                  <c:v>24422463.641830001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Унечский муниципальный район</c:v>
                </c:pt>
                <c:pt idx="1">
                  <c:v>Трубчевский муниципальный район</c:v>
                </c:pt>
                <c:pt idx="2">
                  <c:v>Суражский муниципальный район</c:v>
                </c:pt>
                <c:pt idx="3">
                  <c:v>Суземский муниципальный район</c:v>
                </c:pt>
                <c:pt idx="4">
                  <c:v>Севский муниципальный район</c:v>
                </c:pt>
                <c:pt idx="5">
                  <c:v>Рогнединский муниципальный район</c:v>
                </c:pt>
                <c:pt idx="6">
                  <c:v>Почепский муниципальный район</c:v>
                </c:pt>
                <c:pt idx="7">
                  <c:v>Погарский муниципальный район</c:v>
                </c:pt>
                <c:pt idx="8">
                  <c:v>Навлинский муниципальный район</c:v>
                </c:pt>
                <c:pt idx="9">
                  <c:v>Мглинский муниципальный район</c:v>
                </c:pt>
                <c:pt idx="10">
                  <c:v>Красногорский муниципальный район</c:v>
                </c:pt>
                <c:pt idx="11">
                  <c:v>Комаричский муниципальный район</c:v>
                </c:pt>
                <c:pt idx="12">
                  <c:v>Клинцовский муниципальный район</c:v>
                </c:pt>
                <c:pt idx="13">
                  <c:v>Климовский муниципальный район</c:v>
                </c:pt>
                <c:pt idx="14">
                  <c:v>Клетнянский муниципальный район</c:v>
                </c:pt>
                <c:pt idx="15">
                  <c:v>Карачевский муниципальный район</c:v>
                </c:pt>
                <c:pt idx="16">
                  <c:v>Злынковский муниципальный район</c:v>
                </c:pt>
                <c:pt idx="17">
                  <c:v>Жуковский муниципальный район</c:v>
                </c:pt>
                <c:pt idx="18">
                  <c:v>Жирятинский муниципальный район</c:v>
                </c:pt>
                <c:pt idx="19">
                  <c:v>Дубровский муниципальный район</c:v>
                </c:pt>
                <c:pt idx="20">
                  <c:v>Гордеевский муниципальный район</c:v>
                </c:pt>
                <c:pt idx="21">
                  <c:v>Выгоничский муниципальный район</c:v>
                </c:pt>
                <c:pt idx="22">
                  <c:v>Брянский муниципальный район</c:v>
                </c:pt>
                <c:pt idx="23">
                  <c:v>Брасовский муниципальный район</c:v>
                </c:pt>
                <c:pt idx="24">
                  <c:v>Дятьковский муниципальный район</c:v>
                </c:pt>
                <c:pt idx="25">
                  <c:v>Стародубский муниципальный округ</c:v>
                </c:pt>
                <c:pt idx="26">
                  <c:v>Городской округ город Фокино</c:v>
                </c:pt>
                <c:pt idx="27">
                  <c:v>Сельцовский городской округ</c:v>
                </c:pt>
                <c:pt idx="28">
                  <c:v>Новозыбковский городской округ</c:v>
                </c:pt>
                <c:pt idx="29">
                  <c:v>Городской округ город Клинцы</c:v>
                </c:pt>
                <c:pt idx="30">
                  <c:v>Городской округ город Брянск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235377.84412999998</c:v>
                </c:pt>
                <c:pt idx="1">
                  <c:v>147974.96622</c:v>
                </c:pt>
                <c:pt idx="2">
                  <c:v>138687.63063</c:v>
                </c:pt>
                <c:pt idx="3">
                  <c:v>96741.502389999994</c:v>
                </c:pt>
                <c:pt idx="4">
                  <c:v>119228.3116</c:v>
                </c:pt>
                <c:pt idx="5">
                  <c:v>52931.577819999999</c:v>
                </c:pt>
                <c:pt idx="6">
                  <c:v>203735.80552000002</c:v>
                </c:pt>
                <c:pt idx="7">
                  <c:v>190857.21953</c:v>
                </c:pt>
                <c:pt idx="8">
                  <c:v>127073.85278</c:v>
                </c:pt>
                <c:pt idx="9">
                  <c:v>90400.55879000001</c:v>
                </c:pt>
                <c:pt idx="10">
                  <c:v>63048.412609999999</c:v>
                </c:pt>
                <c:pt idx="11">
                  <c:v>106759.31892000001</c:v>
                </c:pt>
                <c:pt idx="12">
                  <c:v>84284.134839999999</c:v>
                </c:pt>
                <c:pt idx="13">
                  <c:v>157790.61364</c:v>
                </c:pt>
                <c:pt idx="14">
                  <c:v>87244.966329999996</c:v>
                </c:pt>
                <c:pt idx="15">
                  <c:v>205121.15624000001</c:v>
                </c:pt>
                <c:pt idx="16">
                  <c:v>60170.693880000006</c:v>
                </c:pt>
                <c:pt idx="17">
                  <c:v>179233.83413</c:v>
                </c:pt>
                <c:pt idx="18">
                  <c:v>44620.45089</c:v>
                </c:pt>
                <c:pt idx="19">
                  <c:v>92621.764909999998</c:v>
                </c:pt>
                <c:pt idx="20">
                  <c:v>35297.31712</c:v>
                </c:pt>
                <c:pt idx="21">
                  <c:v>147113.55580999999</c:v>
                </c:pt>
                <c:pt idx="22">
                  <c:v>410080.28692000004</c:v>
                </c:pt>
                <c:pt idx="23">
                  <c:v>103673.76575000001</c:v>
                </c:pt>
                <c:pt idx="24">
                  <c:v>304098.97386999999</c:v>
                </c:pt>
                <c:pt idx="25">
                  <c:v>251626.44432000001</c:v>
                </c:pt>
                <c:pt idx="26">
                  <c:v>72523.236900000004</c:v>
                </c:pt>
                <c:pt idx="27">
                  <c:v>90109.667620000007</c:v>
                </c:pt>
                <c:pt idx="28">
                  <c:v>210972.77121000001</c:v>
                </c:pt>
                <c:pt idx="29">
                  <c:v>442259.41958999995</c:v>
                </c:pt>
                <c:pt idx="30">
                  <c:v>2259942.6145500001</c:v>
                </c:pt>
                <c:pt idx="31">
                  <c:v>24262172.084619999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76478464"/>
        <c:axId val="76218368"/>
      </c:barChart>
      <c:catAx>
        <c:axId val="764784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6218368"/>
        <c:crosses val="autoZero"/>
        <c:auto val="1"/>
        <c:lblAlgn val="ctr"/>
        <c:lblOffset val="100"/>
        <c:noMultiLvlLbl val="0"/>
      </c:catAx>
      <c:valAx>
        <c:axId val="7621836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76478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01.11.2020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49456.187272079995</c:v>
                </c:pt>
                <c:pt idx="1">
                  <c:v>18431.13</c:v>
                </c:pt>
                <c:pt idx="2">
                  <c:v>31025.057272079997</c:v>
                </c:pt>
                <c:pt idx="3">
                  <c:v>24422.46364183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44864.223754079998</c:v>
                </c:pt>
                <c:pt idx="1">
                  <c:v>13790.449000000001</c:v>
                </c:pt>
                <c:pt idx="2">
                  <c:v>31073.774754080001</c:v>
                </c:pt>
                <c:pt idx="3">
                  <c:v>24262.172084620001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5059072"/>
        <c:axId val="76259904"/>
      </c:barChart>
      <c:catAx>
        <c:axId val="125059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76259904"/>
        <c:crosses val="autoZero"/>
        <c:auto val="1"/>
        <c:lblAlgn val="ctr"/>
        <c:lblOffset val="100"/>
        <c:tickMarkSkip val="15"/>
        <c:noMultiLvlLbl val="0"/>
      </c:catAx>
      <c:valAx>
        <c:axId val="762599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25059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02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79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10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123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8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31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56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42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28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6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81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91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8596831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9638930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23</cp:revision>
  <dcterms:created xsi:type="dcterms:W3CDTF">2020-05-27T06:15:05Z</dcterms:created>
  <dcterms:modified xsi:type="dcterms:W3CDTF">2020-11-18T07:04:13Z</dcterms:modified>
</cp:coreProperties>
</file>