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01.10.2020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1990012.8359400001</c:v>
                </c:pt>
                <c:pt idx="1">
                  <c:v>304860.25919000001</c:v>
                </c:pt>
                <c:pt idx="2">
                  <c:v>203043.09959</c:v>
                </c:pt>
                <c:pt idx="3">
                  <c:v>71745.07763</c:v>
                </c:pt>
                <c:pt idx="4">
                  <c:v>60998.932869999997</c:v>
                </c:pt>
                <c:pt idx="5">
                  <c:v>83870.025319999986</c:v>
                </c:pt>
                <c:pt idx="6">
                  <c:v>242580.04730999999</c:v>
                </c:pt>
                <c:pt idx="7">
                  <c:v>76203.312150000012</c:v>
                </c:pt>
                <c:pt idx="8">
                  <c:v>325954.85687999998</c:v>
                </c:pt>
                <c:pt idx="9">
                  <c:v>118405.8597</c:v>
                </c:pt>
                <c:pt idx="10">
                  <c:v>31080.01283</c:v>
                </c:pt>
                <c:pt idx="11">
                  <c:v>83527.887650000004</c:v>
                </c:pt>
                <c:pt idx="12">
                  <c:v>38843.124689999997</c:v>
                </c:pt>
                <c:pt idx="13">
                  <c:v>155629.78205000001</c:v>
                </c:pt>
                <c:pt idx="14">
                  <c:v>46528.333880000006</c:v>
                </c:pt>
                <c:pt idx="15">
                  <c:v>165657.81284</c:v>
                </c:pt>
                <c:pt idx="16">
                  <c:v>66272.876069999998</c:v>
                </c:pt>
                <c:pt idx="17">
                  <c:v>137237.59605000002</c:v>
                </c:pt>
                <c:pt idx="18">
                  <c:v>79750.825530000002</c:v>
                </c:pt>
                <c:pt idx="19">
                  <c:v>82509.12423999999</c:v>
                </c:pt>
                <c:pt idx="20">
                  <c:v>46525.730499999998</c:v>
                </c:pt>
                <c:pt idx="21">
                  <c:v>83547.313970000003</c:v>
                </c:pt>
                <c:pt idx="22">
                  <c:v>109986.99637000001</c:v>
                </c:pt>
                <c:pt idx="23">
                  <c:v>152053.98246</c:v>
                </c:pt>
                <c:pt idx="24">
                  <c:v>145631.33525</c:v>
                </c:pt>
                <c:pt idx="25">
                  <c:v>44377.574609999996</c:v>
                </c:pt>
                <c:pt idx="26">
                  <c:v>87644.764590000006</c:v>
                </c:pt>
                <c:pt idx="27">
                  <c:v>115676.85045999999</c:v>
                </c:pt>
                <c:pt idx="28">
                  <c:v>77086.645209999988</c:v>
                </c:pt>
                <c:pt idx="29">
                  <c:v>128795.88159999999</c:v>
                </c:pt>
                <c:pt idx="30">
                  <c:v>131166.27322999999</c:v>
                </c:pt>
                <c:pt idx="31">
                  <c:v>194976.47964999999</c:v>
                </c:pt>
                <c:pt idx="32">
                  <c:v>20935525.27572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1861872.1076199999</c:v>
                </c:pt>
                <c:pt idx="1">
                  <c:v>380220.60917000001</c:v>
                </c:pt>
                <c:pt idx="2">
                  <c:v>177509.58341999998</c:v>
                </c:pt>
                <c:pt idx="3">
                  <c:v>72522.856599999999</c:v>
                </c:pt>
                <c:pt idx="4">
                  <c:v>60326.635390000003</c:v>
                </c:pt>
                <c:pt idx="5">
                  <c:v>79608.353129999989</c:v>
                </c:pt>
                <c:pt idx="6">
                  <c:v>254763.34266999998</c:v>
                </c:pt>
                <c:pt idx="7">
                  <c:v>89869.47567</c:v>
                </c:pt>
                <c:pt idx="8">
                  <c:v>337016.65607999999</c:v>
                </c:pt>
                <c:pt idx="9">
                  <c:v>126952.32120000001</c:v>
                </c:pt>
                <c:pt idx="10">
                  <c:v>30586.640869999999</c:v>
                </c:pt>
                <c:pt idx="11">
                  <c:v>79641.364930000011</c:v>
                </c:pt>
                <c:pt idx="12">
                  <c:v>37267.505060000003</c:v>
                </c:pt>
                <c:pt idx="13">
                  <c:v>147591.56151</c:v>
                </c:pt>
                <c:pt idx="14">
                  <c:v>52508.528350000001</c:v>
                </c:pt>
                <c:pt idx="15">
                  <c:v>177898.74143999998</c:v>
                </c:pt>
                <c:pt idx="16">
                  <c:v>72283.877400000012</c:v>
                </c:pt>
                <c:pt idx="17">
                  <c:v>134719.59425999998</c:v>
                </c:pt>
                <c:pt idx="18">
                  <c:v>71434.242480000001</c:v>
                </c:pt>
                <c:pt idx="19">
                  <c:v>90441.920230000003</c:v>
                </c:pt>
                <c:pt idx="20">
                  <c:v>51166.816859999999</c:v>
                </c:pt>
                <c:pt idx="21">
                  <c:v>77273.234760000007</c:v>
                </c:pt>
                <c:pt idx="22">
                  <c:v>105906.54685</c:v>
                </c:pt>
                <c:pt idx="23">
                  <c:v>159045.16602999999</c:v>
                </c:pt>
                <c:pt idx="24">
                  <c:v>166722.03284</c:v>
                </c:pt>
                <c:pt idx="25">
                  <c:v>46161.129310000004</c:v>
                </c:pt>
                <c:pt idx="26">
                  <c:v>99746.823850000001</c:v>
                </c:pt>
                <c:pt idx="27">
                  <c:v>136293.81858000002</c:v>
                </c:pt>
                <c:pt idx="28">
                  <c:v>82309.55481999999</c:v>
                </c:pt>
                <c:pt idx="29">
                  <c:v>120331.01783</c:v>
                </c:pt>
                <c:pt idx="30">
                  <c:v>124434.62445999999</c:v>
                </c:pt>
                <c:pt idx="31">
                  <c:v>199466.73194</c:v>
                </c:pt>
                <c:pt idx="32">
                  <c:v>20790427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92287488"/>
        <c:axId val="77998336"/>
      </c:barChart>
      <c:catAx>
        <c:axId val="922874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7998336"/>
        <c:crosses val="autoZero"/>
        <c:auto val="1"/>
        <c:lblAlgn val="ctr"/>
        <c:lblOffset val="100"/>
        <c:noMultiLvlLbl val="0"/>
      </c:catAx>
      <c:valAx>
        <c:axId val="7799833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922874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01.10.2020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43050.811786029997</c:v>
                </c:pt>
                <c:pt idx="1">
                  <c:v>16433.105</c:v>
                </c:pt>
                <c:pt idx="2">
                  <c:v>26617.706786029998</c:v>
                </c:pt>
                <c:pt idx="3">
                  <c:v>20935.52527572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38180.709000000003</c:v>
                </c:pt>
                <c:pt idx="1">
                  <c:v>11686.388999999999</c:v>
                </c:pt>
                <c:pt idx="2">
                  <c:v>26494.32</c:v>
                </c:pt>
                <c:pt idx="3">
                  <c:v>20790.427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4633856"/>
        <c:axId val="87246528"/>
      </c:barChart>
      <c:catAx>
        <c:axId val="104633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87246528"/>
        <c:crosses val="autoZero"/>
        <c:auto val="1"/>
        <c:lblAlgn val="ctr"/>
        <c:lblOffset val="100"/>
        <c:tickMarkSkip val="15"/>
        <c:noMultiLvlLbl val="0"/>
      </c:catAx>
      <c:valAx>
        <c:axId val="8724652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46338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5731530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9901443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150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17</cp:revision>
  <dcterms:created xsi:type="dcterms:W3CDTF">2020-05-27T06:15:05Z</dcterms:created>
  <dcterms:modified xsi:type="dcterms:W3CDTF">2020-10-23T07:44:05Z</dcterms:modified>
</cp:coreProperties>
</file>