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01.09.2020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Лист1!$B$2:$B$34</c:f>
              <c:numCache>
                <c:formatCode>#,##0</c:formatCode>
                <c:ptCount val="33"/>
                <c:pt idx="0">
                  <c:v>1775916.4278599999</c:v>
                </c:pt>
                <c:pt idx="1">
                  <c:v>275247.93732999999</c:v>
                </c:pt>
                <c:pt idx="2">
                  <c:v>182937.68283999999</c:v>
                </c:pt>
                <c:pt idx="3">
                  <c:v>63710.719219999999</c:v>
                </c:pt>
                <c:pt idx="4">
                  <c:v>55690.185310000001</c:v>
                </c:pt>
                <c:pt idx="5">
                  <c:v>74474.999959999986</c:v>
                </c:pt>
                <c:pt idx="6">
                  <c:v>213562.41748</c:v>
                </c:pt>
                <c:pt idx="7">
                  <c:v>65932.325559999997</c:v>
                </c:pt>
                <c:pt idx="8">
                  <c:v>288819.82423000003</c:v>
                </c:pt>
                <c:pt idx="9">
                  <c:v>104074.5986</c:v>
                </c:pt>
                <c:pt idx="10">
                  <c:v>28111.99915</c:v>
                </c:pt>
                <c:pt idx="11">
                  <c:v>73911.140040000013</c:v>
                </c:pt>
                <c:pt idx="12">
                  <c:v>34632.64849</c:v>
                </c:pt>
                <c:pt idx="13">
                  <c:v>139716.82690000001</c:v>
                </c:pt>
                <c:pt idx="14">
                  <c:v>40609.94109</c:v>
                </c:pt>
                <c:pt idx="15">
                  <c:v>144864.98222000001</c:v>
                </c:pt>
                <c:pt idx="16">
                  <c:v>59343.799749999998</c:v>
                </c:pt>
                <c:pt idx="17">
                  <c:v>123843.97318</c:v>
                </c:pt>
                <c:pt idx="18">
                  <c:v>70117.750670000009</c:v>
                </c:pt>
                <c:pt idx="19">
                  <c:v>72966.945120000004</c:v>
                </c:pt>
                <c:pt idx="20">
                  <c:v>41490.07144</c:v>
                </c:pt>
                <c:pt idx="21">
                  <c:v>75080.286229999998</c:v>
                </c:pt>
                <c:pt idx="22">
                  <c:v>96506.246620000005</c:v>
                </c:pt>
                <c:pt idx="23">
                  <c:v>133089.92512999999</c:v>
                </c:pt>
                <c:pt idx="24">
                  <c:v>129729.13773999999</c:v>
                </c:pt>
                <c:pt idx="25">
                  <c:v>38869.119479999994</c:v>
                </c:pt>
                <c:pt idx="26">
                  <c:v>75719.111850000001</c:v>
                </c:pt>
                <c:pt idx="27">
                  <c:v>103385.16091999999</c:v>
                </c:pt>
                <c:pt idx="28">
                  <c:v>69159.746319999991</c:v>
                </c:pt>
                <c:pt idx="29">
                  <c:v>115356.48533</c:v>
                </c:pt>
                <c:pt idx="30">
                  <c:v>116151.86992</c:v>
                </c:pt>
                <c:pt idx="31">
                  <c:v>174616.00030000001</c:v>
                </c:pt>
                <c:pt idx="32">
                  <c:v>19080244.60878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Лист1!$C$2:$C$34</c:f>
              <c:numCache>
                <c:formatCode>#,##0</c:formatCode>
                <c:ptCount val="33"/>
                <c:pt idx="0">
                  <c:v>1664747.7293800001</c:v>
                </c:pt>
                <c:pt idx="1">
                  <c:v>348469.17719000002</c:v>
                </c:pt>
                <c:pt idx="2">
                  <c:v>159440.14213999998</c:v>
                </c:pt>
                <c:pt idx="3">
                  <c:v>65568.726110000003</c:v>
                </c:pt>
                <c:pt idx="4">
                  <c:v>54904.142570000004</c:v>
                </c:pt>
                <c:pt idx="5">
                  <c:v>71406.654120000007</c:v>
                </c:pt>
                <c:pt idx="6">
                  <c:v>222178.44924000002</c:v>
                </c:pt>
                <c:pt idx="7">
                  <c:v>79824.287270000001</c:v>
                </c:pt>
                <c:pt idx="8">
                  <c:v>293464.79465</c:v>
                </c:pt>
                <c:pt idx="9">
                  <c:v>113689.30794</c:v>
                </c:pt>
                <c:pt idx="10">
                  <c:v>26981.715780000002</c:v>
                </c:pt>
                <c:pt idx="11">
                  <c:v>70554.846349999993</c:v>
                </c:pt>
                <c:pt idx="12">
                  <c:v>33263.245020000002</c:v>
                </c:pt>
                <c:pt idx="13">
                  <c:v>132230.51384</c:v>
                </c:pt>
                <c:pt idx="14">
                  <c:v>47310.89935</c:v>
                </c:pt>
                <c:pt idx="15">
                  <c:v>156529.02047999998</c:v>
                </c:pt>
                <c:pt idx="16">
                  <c:v>65516.46413</c:v>
                </c:pt>
                <c:pt idx="17">
                  <c:v>120405.95872</c:v>
                </c:pt>
                <c:pt idx="18">
                  <c:v>62026.072060000006</c:v>
                </c:pt>
                <c:pt idx="19">
                  <c:v>79632.18363</c:v>
                </c:pt>
                <c:pt idx="20">
                  <c:v>45700.59605</c:v>
                </c:pt>
                <c:pt idx="21">
                  <c:v>67991.127110000001</c:v>
                </c:pt>
                <c:pt idx="22">
                  <c:v>92125.651239999992</c:v>
                </c:pt>
                <c:pt idx="23">
                  <c:v>136553.37177</c:v>
                </c:pt>
                <c:pt idx="24">
                  <c:v>144881.34550999998</c:v>
                </c:pt>
                <c:pt idx="25">
                  <c:v>42555.937239999999</c:v>
                </c:pt>
                <c:pt idx="26">
                  <c:v>80243.099959999992</c:v>
                </c:pt>
                <c:pt idx="27">
                  <c:v>122442.86154000001</c:v>
                </c:pt>
                <c:pt idx="28">
                  <c:v>73192.164319999996</c:v>
                </c:pt>
                <c:pt idx="29">
                  <c:v>107991.58415000001</c:v>
                </c:pt>
                <c:pt idx="30">
                  <c:v>109808.21445</c:v>
                </c:pt>
                <c:pt idx="31">
                  <c:v>178784.25853999998</c:v>
                </c:pt>
                <c:pt idx="32">
                  <c:v>18630874.351209998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03385088"/>
        <c:axId val="106890944"/>
      </c:barChart>
      <c:catAx>
        <c:axId val="10338508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06890944"/>
        <c:crosses val="autoZero"/>
        <c:auto val="1"/>
        <c:lblAlgn val="ctr"/>
        <c:lblOffset val="100"/>
        <c:noMultiLvlLbl val="0"/>
      </c:catAx>
      <c:valAx>
        <c:axId val="106890944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033850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01.09.2020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38502.105000000003</c:v>
                </c:pt>
                <c:pt idx="1">
                  <c:v>14364.22</c:v>
                </c:pt>
                <c:pt idx="2">
                  <c:v>24137.884999999998</c:v>
                </c:pt>
                <c:pt idx="3">
                  <c:v>19080.244999999999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33565.438999999998</c:v>
                </c:pt>
                <c:pt idx="1">
                  <c:v>9864.15</c:v>
                </c:pt>
                <c:pt idx="2">
                  <c:v>23701.289000000001</c:v>
                </c:pt>
                <c:pt idx="3">
                  <c:v>18630.874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11880704"/>
        <c:axId val="106930752"/>
      </c:barChart>
      <c:catAx>
        <c:axId val="111880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06930752"/>
        <c:crosses val="autoZero"/>
        <c:auto val="1"/>
        <c:lblAlgn val="ctr"/>
        <c:lblOffset val="100"/>
        <c:tickMarkSkip val="15"/>
        <c:noMultiLvlLbl val="0"/>
      </c:catAx>
      <c:valAx>
        <c:axId val="10693075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18807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2807140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492278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127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Бумажная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15</cp:revision>
  <dcterms:created xsi:type="dcterms:W3CDTF">2020-05-27T06:15:05Z</dcterms:created>
  <dcterms:modified xsi:type="dcterms:W3CDTF">2020-09-24T12:22:08Z</dcterms:modified>
</cp:coreProperties>
</file>