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2" d="100"/>
          <a:sy n="122" d="100"/>
        </p:scale>
        <p:origin x="-176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01.08.2020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Лист1!$B$2:$B$34</c:f>
              <c:numCache>
                <c:formatCode>#,##0</c:formatCode>
                <c:ptCount val="33"/>
                <c:pt idx="0">
                  <c:v>1579281.6473299998</c:v>
                </c:pt>
                <c:pt idx="1">
                  <c:v>243904.37586</c:v>
                </c:pt>
                <c:pt idx="2">
                  <c:v>165470.46091999998</c:v>
                </c:pt>
                <c:pt idx="3">
                  <c:v>55861.005929999999</c:v>
                </c:pt>
                <c:pt idx="4">
                  <c:v>50759.863789999996</c:v>
                </c:pt>
                <c:pt idx="5">
                  <c:v>66621.038109999994</c:v>
                </c:pt>
                <c:pt idx="6">
                  <c:v>187756.58197999999</c:v>
                </c:pt>
                <c:pt idx="7">
                  <c:v>57390.342880000004</c:v>
                </c:pt>
                <c:pt idx="8">
                  <c:v>246175.62236000001</c:v>
                </c:pt>
                <c:pt idx="9">
                  <c:v>89528.679940000002</c:v>
                </c:pt>
                <c:pt idx="10">
                  <c:v>24939.41691</c:v>
                </c:pt>
                <c:pt idx="11">
                  <c:v>65654.373590000003</c:v>
                </c:pt>
                <c:pt idx="12">
                  <c:v>29388.502940000002</c:v>
                </c:pt>
                <c:pt idx="13">
                  <c:v>122562.73372</c:v>
                </c:pt>
                <c:pt idx="14">
                  <c:v>36426.989450000001</c:v>
                </c:pt>
                <c:pt idx="15">
                  <c:v>128482.21961</c:v>
                </c:pt>
                <c:pt idx="16">
                  <c:v>52528.64056</c:v>
                </c:pt>
                <c:pt idx="17">
                  <c:v>112168.28724999999</c:v>
                </c:pt>
                <c:pt idx="18">
                  <c:v>63055.622090000004</c:v>
                </c:pt>
                <c:pt idx="19">
                  <c:v>64231.267420000004</c:v>
                </c:pt>
                <c:pt idx="20">
                  <c:v>37214.939760000001</c:v>
                </c:pt>
                <c:pt idx="21">
                  <c:v>65956.675510000001</c:v>
                </c:pt>
                <c:pt idx="22">
                  <c:v>81203.581180000008</c:v>
                </c:pt>
                <c:pt idx="23">
                  <c:v>118703.49165000001</c:v>
                </c:pt>
                <c:pt idx="24">
                  <c:v>113963.82818000001</c:v>
                </c:pt>
                <c:pt idx="25">
                  <c:v>34642.921560000003</c:v>
                </c:pt>
                <c:pt idx="26">
                  <c:v>68134.739950000003</c:v>
                </c:pt>
                <c:pt idx="27">
                  <c:v>92787.164319999996</c:v>
                </c:pt>
                <c:pt idx="28">
                  <c:v>60631.848109999999</c:v>
                </c:pt>
                <c:pt idx="29">
                  <c:v>96809.510590000005</c:v>
                </c:pt>
                <c:pt idx="30">
                  <c:v>99961.871220000001</c:v>
                </c:pt>
                <c:pt idx="31">
                  <c:v>150610.39155</c:v>
                </c:pt>
                <c:pt idx="32">
                  <c:v>17033847.46204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Лист1!$A$2:$A$34</c:f>
              <c:strCache>
                <c:ptCount val="33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Городской округ город Фокино</c:v>
                </c:pt>
                <c:pt idx="5">
                  <c:v>Городской округ город Стародуб</c:v>
                </c:pt>
                <c:pt idx="6">
                  <c:v>Дятьковский муниципальный район</c:v>
                </c:pt>
                <c:pt idx="7">
                  <c:v>Брасовский муниципальный район</c:v>
                </c:pt>
                <c:pt idx="8">
                  <c:v>Брянский муниципальный район</c:v>
                </c:pt>
                <c:pt idx="9">
                  <c:v>Выгоничский муниципальный район</c:v>
                </c:pt>
                <c:pt idx="10">
                  <c:v>Гордеевский муниципальный район</c:v>
                </c:pt>
                <c:pt idx="11">
                  <c:v>Дубровский муниципальный район</c:v>
                </c:pt>
                <c:pt idx="12">
                  <c:v>Жирятинский муниципальный район</c:v>
                </c:pt>
                <c:pt idx="13">
                  <c:v>Жуковский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Стародубский муниципальный район</c:v>
                </c:pt>
                <c:pt idx="28">
                  <c:v>Суземский муниципальный район</c:v>
                </c:pt>
                <c:pt idx="29">
                  <c:v>Суражский муниципальный район</c:v>
                </c:pt>
                <c:pt idx="30">
                  <c:v>Трубчевский муниципальный район</c:v>
                </c:pt>
                <c:pt idx="31">
                  <c:v>Унечский муниципальный район</c:v>
                </c:pt>
                <c:pt idx="32">
                  <c:v>Областной бюджет</c:v>
                </c:pt>
              </c:strCache>
            </c:strRef>
          </c:cat>
          <c:val>
            <c:numRef>
              <c:f>Лист1!$C$2:$C$34</c:f>
              <c:numCache>
                <c:formatCode>#,##0</c:formatCode>
                <c:ptCount val="33"/>
                <c:pt idx="0">
                  <c:v>1494184.3151099999</c:v>
                </c:pt>
                <c:pt idx="1">
                  <c:v>318077.03557999997</c:v>
                </c:pt>
                <c:pt idx="2">
                  <c:v>142457.67562999998</c:v>
                </c:pt>
                <c:pt idx="3">
                  <c:v>58600.243320000001</c:v>
                </c:pt>
                <c:pt idx="4">
                  <c:v>49645.200640000003</c:v>
                </c:pt>
                <c:pt idx="5">
                  <c:v>64339.479810000004</c:v>
                </c:pt>
                <c:pt idx="6">
                  <c:v>195031.29908000003</c:v>
                </c:pt>
                <c:pt idx="7">
                  <c:v>70363.415810000006</c:v>
                </c:pt>
                <c:pt idx="8">
                  <c:v>257710.52781</c:v>
                </c:pt>
                <c:pt idx="9">
                  <c:v>100406.17965000001</c:v>
                </c:pt>
                <c:pt idx="10">
                  <c:v>23761.97208</c:v>
                </c:pt>
                <c:pt idx="11">
                  <c:v>61354.01339</c:v>
                </c:pt>
                <c:pt idx="12">
                  <c:v>28884.430069999999</c:v>
                </c:pt>
                <c:pt idx="13">
                  <c:v>116345.5834</c:v>
                </c:pt>
                <c:pt idx="14">
                  <c:v>42476.389619999994</c:v>
                </c:pt>
                <c:pt idx="15">
                  <c:v>127757.62363</c:v>
                </c:pt>
                <c:pt idx="16">
                  <c:v>58518.106950000001</c:v>
                </c:pt>
                <c:pt idx="17">
                  <c:v>105652.35704999999</c:v>
                </c:pt>
                <c:pt idx="18">
                  <c:v>54493.781329999998</c:v>
                </c:pt>
                <c:pt idx="19">
                  <c:v>67820.673309999998</c:v>
                </c:pt>
                <c:pt idx="20">
                  <c:v>38998.370780000005</c:v>
                </c:pt>
                <c:pt idx="21">
                  <c:v>61152.487090000002</c:v>
                </c:pt>
                <c:pt idx="22">
                  <c:v>81566.39387</c:v>
                </c:pt>
                <c:pt idx="23">
                  <c:v>120345.54179</c:v>
                </c:pt>
                <c:pt idx="24">
                  <c:v>127471.57778000001</c:v>
                </c:pt>
                <c:pt idx="25">
                  <c:v>38939.37055</c:v>
                </c:pt>
                <c:pt idx="26">
                  <c:v>71932.663509999998</c:v>
                </c:pt>
                <c:pt idx="27">
                  <c:v>112461.62393999999</c:v>
                </c:pt>
                <c:pt idx="28">
                  <c:v>64613.591420000004</c:v>
                </c:pt>
                <c:pt idx="29">
                  <c:v>94995.425860000003</c:v>
                </c:pt>
                <c:pt idx="30">
                  <c:v>97332.324540000001</c:v>
                </c:pt>
                <c:pt idx="31">
                  <c:v>159546.61343999999</c:v>
                </c:pt>
                <c:pt idx="32">
                  <c:v>16523484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12816640"/>
        <c:axId val="96216768"/>
      </c:barChart>
      <c:catAx>
        <c:axId val="11281664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96216768"/>
        <c:crosses val="autoZero"/>
        <c:auto val="1"/>
        <c:lblAlgn val="ctr"/>
        <c:lblOffset val="100"/>
        <c:noMultiLvlLbl val="0"/>
      </c:catAx>
      <c:valAx>
        <c:axId val="96216768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1128166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01.08.2020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35238.75</c:v>
                </c:pt>
                <c:pt idx="1">
                  <c:v>13742.093999999999</c:v>
                </c:pt>
                <c:pt idx="2">
                  <c:v>21496.655999999999</c:v>
                </c:pt>
                <c:pt idx="3">
                  <c:v>17033.847000000002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29790.048999999999</c:v>
                </c:pt>
                <c:pt idx="1">
                  <c:v>8759.3289999999997</c:v>
                </c:pt>
                <c:pt idx="2">
                  <c:v>21030.720000000001</c:v>
                </c:pt>
                <c:pt idx="3">
                  <c:v>16523.484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3318144"/>
        <c:axId val="96273536"/>
      </c:barChart>
      <c:catAx>
        <c:axId val="1333181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96273536"/>
        <c:crosses val="autoZero"/>
        <c:auto val="1"/>
        <c:lblAlgn val="ctr"/>
        <c:lblOffset val="100"/>
        <c:tickMarkSkip val="15"/>
        <c:noMultiLvlLbl val="0"/>
      </c:catAx>
      <c:valAx>
        <c:axId val="9627353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1333181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1540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750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3260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599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409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66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58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690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634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21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309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9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8904148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0558372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14</cp:revision>
  <dcterms:created xsi:type="dcterms:W3CDTF">2020-05-27T06:15:05Z</dcterms:created>
  <dcterms:modified xsi:type="dcterms:W3CDTF">2020-08-19T06:31:08Z</dcterms:modified>
</cp:coreProperties>
</file>