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29" autoAdjust="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01.07.2020 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Лист1!$B$2:$B$34</c:f>
              <c:numCache>
                <c:formatCode>#,##0</c:formatCode>
                <c:ptCount val="33"/>
                <c:pt idx="0">
                  <c:v>1277928.7108099998</c:v>
                </c:pt>
                <c:pt idx="1">
                  <c:v>200346.04186000003</c:v>
                </c:pt>
                <c:pt idx="2">
                  <c:v>134903.18968000001</c:v>
                </c:pt>
                <c:pt idx="3">
                  <c:v>44848.342649999999</c:v>
                </c:pt>
                <c:pt idx="4">
                  <c:v>40784.450409999998</c:v>
                </c:pt>
                <c:pt idx="5">
                  <c:v>53543.661439999996</c:v>
                </c:pt>
                <c:pt idx="6">
                  <c:v>154548.59469999999</c:v>
                </c:pt>
                <c:pt idx="7">
                  <c:v>47737.73936</c:v>
                </c:pt>
                <c:pt idx="8">
                  <c:v>201352.76097999999</c:v>
                </c:pt>
                <c:pt idx="9">
                  <c:v>77207.987389999995</c:v>
                </c:pt>
                <c:pt idx="10">
                  <c:v>21518.39544</c:v>
                </c:pt>
                <c:pt idx="11">
                  <c:v>54839.177240000005</c:v>
                </c:pt>
                <c:pt idx="12">
                  <c:v>24380.991989999999</c:v>
                </c:pt>
                <c:pt idx="13">
                  <c:v>100866.54554000001</c:v>
                </c:pt>
                <c:pt idx="14">
                  <c:v>29598.417120000002</c:v>
                </c:pt>
                <c:pt idx="15">
                  <c:v>108661.90372</c:v>
                </c:pt>
                <c:pt idx="16">
                  <c:v>43971.033719999999</c:v>
                </c:pt>
                <c:pt idx="17">
                  <c:v>90353.245810000008</c:v>
                </c:pt>
                <c:pt idx="18">
                  <c:v>54926.33797</c:v>
                </c:pt>
                <c:pt idx="19">
                  <c:v>54042.867180000001</c:v>
                </c:pt>
                <c:pt idx="20">
                  <c:v>29768.94139</c:v>
                </c:pt>
                <c:pt idx="21">
                  <c:v>55398.683340000003</c:v>
                </c:pt>
                <c:pt idx="22">
                  <c:v>68009.907590000003</c:v>
                </c:pt>
                <c:pt idx="23">
                  <c:v>100197.47445000001</c:v>
                </c:pt>
                <c:pt idx="24">
                  <c:v>92605.320849999989</c:v>
                </c:pt>
                <c:pt idx="25">
                  <c:v>25584.496440000003</c:v>
                </c:pt>
                <c:pt idx="26">
                  <c:v>53498.158490000002</c:v>
                </c:pt>
                <c:pt idx="27">
                  <c:v>73663.711159999992</c:v>
                </c:pt>
                <c:pt idx="28">
                  <c:v>46022.119180000002</c:v>
                </c:pt>
                <c:pt idx="29">
                  <c:v>79242.678060000006</c:v>
                </c:pt>
                <c:pt idx="30">
                  <c:v>83621.505540000013</c:v>
                </c:pt>
                <c:pt idx="31">
                  <c:v>120667.22815000001</c:v>
                </c:pt>
                <c:pt idx="32">
                  <c:v>13737537.243389999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Лист1!$C$2:$C$34</c:f>
              <c:numCache>
                <c:formatCode>#,##0</c:formatCode>
                <c:ptCount val="33"/>
                <c:pt idx="0">
                  <c:v>1195617.8920999998</c:v>
                </c:pt>
                <c:pt idx="1">
                  <c:v>191651.75185</c:v>
                </c:pt>
                <c:pt idx="2">
                  <c:v>115340.7084</c:v>
                </c:pt>
                <c:pt idx="3">
                  <c:v>43597.45912</c:v>
                </c:pt>
                <c:pt idx="4">
                  <c:v>39288.999459999999</c:v>
                </c:pt>
                <c:pt idx="5">
                  <c:v>50494.28903</c:v>
                </c:pt>
                <c:pt idx="6">
                  <c:v>157853.99778000001</c:v>
                </c:pt>
                <c:pt idx="7">
                  <c:v>58832.100630000001</c:v>
                </c:pt>
                <c:pt idx="8">
                  <c:v>205451.18401</c:v>
                </c:pt>
                <c:pt idx="9">
                  <c:v>82755.384540000014</c:v>
                </c:pt>
                <c:pt idx="10">
                  <c:v>19074.825239999998</c:v>
                </c:pt>
                <c:pt idx="11">
                  <c:v>51034.624200000006</c:v>
                </c:pt>
                <c:pt idx="12">
                  <c:v>24364.73129</c:v>
                </c:pt>
                <c:pt idx="13">
                  <c:v>93954.948170000003</c:v>
                </c:pt>
                <c:pt idx="14">
                  <c:v>34555.243849999999</c:v>
                </c:pt>
                <c:pt idx="15">
                  <c:v>105422.25448999999</c:v>
                </c:pt>
                <c:pt idx="16">
                  <c:v>41616.151439999994</c:v>
                </c:pt>
                <c:pt idx="17">
                  <c:v>84632.922599999991</c:v>
                </c:pt>
                <c:pt idx="18">
                  <c:v>44731.127369999995</c:v>
                </c:pt>
                <c:pt idx="19">
                  <c:v>55069.697570000004</c:v>
                </c:pt>
                <c:pt idx="20">
                  <c:v>33086.58339</c:v>
                </c:pt>
                <c:pt idx="21">
                  <c:v>50073.148409999994</c:v>
                </c:pt>
                <c:pt idx="22">
                  <c:v>65591.475430000006</c:v>
                </c:pt>
                <c:pt idx="23">
                  <c:v>100442.81689</c:v>
                </c:pt>
                <c:pt idx="24">
                  <c:v>103609.83990000001</c:v>
                </c:pt>
                <c:pt idx="25">
                  <c:v>32052.299620000002</c:v>
                </c:pt>
                <c:pt idx="26">
                  <c:v>61393.266009999999</c:v>
                </c:pt>
                <c:pt idx="27">
                  <c:v>81703.364170000001</c:v>
                </c:pt>
                <c:pt idx="28">
                  <c:v>48497.508409999995</c:v>
                </c:pt>
                <c:pt idx="29">
                  <c:v>81708.310530000002</c:v>
                </c:pt>
                <c:pt idx="30">
                  <c:v>80262.690019999995</c:v>
                </c:pt>
                <c:pt idx="31">
                  <c:v>128558.31311</c:v>
                </c:pt>
                <c:pt idx="32">
                  <c:v>12972653.247459998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04162816"/>
        <c:axId val="89663168"/>
      </c:barChart>
      <c:catAx>
        <c:axId val="10416281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89663168"/>
        <c:crosses val="autoZero"/>
        <c:auto val="1"/>
        <c:lblAlgn val="ctr"/>
        <c:lblOffset val="100"/>
        <c:noMultiLvlLbl val="0"/>
      </c:catAx>
      <c:valAx>
        <c:axId val="89663168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1041628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01.07.2020 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29081</c:v>
                </c:pt>
                <c:pt idx="1">
                  <c:v>11699</c:v>
                </c:pt>
                <c:pt idx="2">
                  <c:v>17382.178</c:v>
                </c:pt>
                <c:pt idx="3">
                  <c:v>13737.537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23550</c:v>
                </c:pt>
                <c:pt idx="1">
                  <c:v>7015</c:v>
                </c:pt>
                <c:pt idx="2">
                  <c:v>16534.973000000002</c:v>
                </c:pt>
                <c:pt idx="3">
                  <c:v>12972.653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9931520"/>
        <c:axId val="101188736"/>
      </c:barChart>
      <c:catAx>
        <c:axId val="1499315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01188736"/>
        <c:crosses val="autoZero"/>
        <c:auto val="1"/>
        <c:lblAlgn val="ctr"/>
        <c:lblOffset val="100"/>
        <c:tickMarkSkip val="15"/>
        <c:noMultiLvlLbl val="0"/>
      </c:catAx>
      <c:valAx>
        <c:axId val="10118873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499315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9823094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268818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115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Главная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Кузьменко О.Ф.</cp:lastModifiedBy>
  <cp:revision>13</cp:revision>
  <dcterms:created xsi:type="dcterms:W3CDTF">2020-05-27T06:15:05Z</dcterms:created>
  <dcterms:modified xsi:type="dcterms:W3CDTF">2020-07-21T09:13:16Z</dcterms:modified>
</cp:coreProperties>
</file>