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84" d="100"/>
          <a:sy n="84" d="100"/>
        </p:scale>
        <p:origin x="-72" y="-84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01.06.2020 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Лист1!$A$2:$A$34</c:f>
              <c:strCache>
                <c:ptCount val="33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Городской округ город Стародуб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Стародубский муниципальный район</c:v>
                </c:pt>
                <c:pt idx="28">
                  <c:v>Суземский муниципальный район</c:v>
                </c:pt>
                <c:pt idx="29">
                  <c:v>Суражский муниципальный район</c:v>
                </c:pt>
                <c:pt idx="30">
                  <c:v>Трубчевский муниципальный район</c:v>
                </c:pt>
                <c:pt idx="31">
                  <c:v>Унечский муниципальный район</c:v>
                </c:pt>
                <c:pt idx="32">
                  <c:v>Областной бюджет</c:v>
                </c:pt>
              </c:strCache>
            </c:strRef>
          </c:cat>
          <c:val>
            <c:numRef>
              <c:f>Лист1!$B$2:$B$34</c:f>
              <c:numCache>
                <c:formatCode>#,##0</c:formatCode>
                <c:ptCount val="33"/>
                <c:pt idx="0">
                  <c:v>1074021.81932</c:v>
                </c:pt>
                <c:pt idx="1">
                  <c:v>178995.50678</c:v>
                </c:pt>
                <c:pt idx="2">
                  <c:v>115725.30456999999</c:v>
                </c:pt>
                <c:pt idx="3">
                  <c:v>39741.685440000001</c:v>
                </c:pt>
                <c:pt idx="4">
                  <c:v>33544.84751</c:v>
                </c:pt>
                <c:pt idx="5">
                  <c:v>46742.301020000006</c:v>
                </c:pt>
                <c:pt idx="6">
                  <c:v>131849.87392000001</c:v>
                </c:pt>
                <c:pt idx="7">
                  <c:v>39697.232409999997</c:v>
                </c:pt>
                <c:pt idx="8">
                  <c:v>174400.77546999999</c:v>
                </c:pt>
                <c:pt idx="9">
                  <c:v>65278.626420000001</c:v>
                </c:pt>
                <c:pt idx="10">
                  <c:v>18074.139890000002</c:v>
                </c:pt>
                <c:pt idx="11">
                  <c:v>46433.397039999996</c:v>
                </c:pt>
                <c:pt idx="12">
                  <c:v>20771.617899999997</c:v>
                </c:pt>
                <c:pt idx="13">
                  <c:v>87268.065290000013</c:v>
                </c:pt>
                <c:pt idx="14">
                  <c:v>24189.371910000002</c:v>
                </c:pt>
                <c:pt idx="15">
                  <c:v>89883.263650000008</c:v>
                </c:pt>
                <c:pt idx="16">
                  <c:v>38141.994420000003</c:v>
                </c:pt>
                <c:pt idx="17">
                  <c:v>76862.49420999999</c:v>
                </c:pt>
                <c:pt idx="18">
                  <c:v>44543.461640000001</c:v>
                </c:pt>
                <c:pt idx="19">
                  <c:v>44587.373780000002</c:v>
                </c:pt>
                <c:pt idx="20">
                  <c:v>24178.522629999999</c:v>
                </c:pt>
                <c:pt idx="21">
                  <c:v>46759.135999999999</c:v>
                </c:pt>
                <c:pt idx="22">
                  <c:v>57589.899669999999</c:v>
                </c:pt>
                <c:pt idx="23">
                  <c:v>84316.475139999995</c:v>
                </c:pt>
                <c:pt idx="24">
                  <c:v>81129.353870000006</c:v>
                </c:pt>
                <c:pt idx="25">
                  <c:v>21551.974010000002</c:v>
                </c:pt>
                <c:pt idx="26">
                  <c:v>43202.546060000001</c:v>
                </c:pt>
                <c:pt idx="27">
                  <c:v>59367.627110000001</c:v>
                </c:pt>
                <c:pt idx="28">
                  <c:v>38303.632060000004</c:v>
                </c:pt>
                <c:pt idx="29">
                  <c:v>69513.97047</c:v>
                </c:pt>
                <c:pt idx="30">
                  <c:v>70598.629840000009</c:v>
                </c:pt>
                <c:pt idx="31">
                  <c:v>103632.63664</c:v>
                </c:pt>
                <c:pt idx="32">
                  <c:v>11900124.557200002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Лист1!$A$2:$A$34</c:f>
              <c:strCache>
                <c:ptCount val="33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Городской округ город Стародуб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Стародубский муниципальный район</c:v>
                </c:pt>
                <c:pt idx="28">
                  <c:v>Суземский муниципальный район</c:v>
                </c:pt>
                <c:pt idx="29">
                  <c:v>Суражский муниципальный район</c:v>
                </c:pt>
                <c:pt idx="30">
                  <c:v>Трубчевский муниципальный район</c:v>
                </c:pt>
                <c:pt idx="31">
                  <c:v>Унечский муниципальный район</c:v>
                </c:pt>
                <c:pt idx="32">
                  <c:v>Областной бюджет</c:v>
                </c:pt>
              </c:strCache>
            </c:strRef>
          </c:cat>
          <c:val>
            <c:numRef>
              <c:f>Лист1!$C$2:$C$34</c:f>
              <c:numCache>
                <c:formatCode>#,##0</c:formatCode>
                <c:ptCount val="33"/>
                <c:pt idx="0">
                  <c:v>1033423.25433</c:v>
                </c:pt>
                <c:pt idx="1">
                  <c:v>162074.74053000001</c:v>
                </c:pt>
                <c:pt idx="2">
                  <c:v>97108.279580000002</c:v>
                </c:pt>
                <c:pt idx="3">
                  <c:v>38541.032009999995</c:v>
                </c:pt>
                <c:pt idx="4">
                  <c:v>33437.77074</c:v>
                </c:pt>
                <c:pt idx="5">
                  <c:v>42477.169409999995</c:v>
                </c:pt>
                <c:pt idx="6">
                  <c:v>126605.35337000001</c:v>
                </c:pt>
                <c:pt idx="7">
                  <c:v>48197.203549999998</c:v>
                </c:pt>
                <c:pt idx="8">
                  <c:v>170826.95183000001</c:v>
                </c:pt>
                <c:pt idx="9">
                  <c:v>67899.94296</c:v>
                </c:pt>
                <c:pt idx="10">
                  <c:v>14916.03103</c:v>
                </c:pt>
                <c:pt idx="11">
                  <c:v>41865.413420000004</c:v>
                </c:pt>
                <c:pt idx="12">
                  <c:v>20360.181219999999</c:v>
                </c:pt>
                <c:pt idx="13">
                  <c:v>80529.32488</c:v>
                </c:pt>
                <c:pt idx="14">
                  <c:v>29210.407070000001</c:v>
                </c:pt>
                <c:pt idx="15">
                  <c:v>84296.876329999999</c:v>
                </c:pt>
                <c:pt idx="16">
                  <c:v>35466.341639999999</c:v>
                </c:pt>
                <c:pt idx="17">
                  <c:v>72016.977329999994</c:v>
                </c:pt>
                <c:pt idx="18">
                  <c:v>36547.34102</c:v>
                </c:pt>
                <c:pt idx="19">
                  <c:v>46735.837679999997</c:v>
                </c:pt>
                <c:pt idx="20">
                  <c:v>28328.663239999998</c:v>
                </c:pt>
                <c:pt idx="21">
                  <c:v>42076.610059999999</c:v>
                </c:pt>
                <c:pt idx="22">
                  <c:v>56245.900170000001</c:v>
                </c:pt>
                <c:pt idx="23">
                  <c:v>82681.514569999999</c:v>
                </c:pt>
                <c:pt idx="24">
                  <c:v>87249.142670000001</c:v>
                </c:pt>
                <c:pt idx="25">
                  <c:v>19746.798940000001</c:v>
                </c:pt>
                <c:pt idx="26">
                  <c:v>53336.607530000001</c:v>
                </c:pt>
                <c:pt idx="27">
                  <c:v>69922.476689999996</c:v>
                </c:pt>
                <c:pt idx="28">
                  <c:v>40620.603439999999</c:v>
                </c:pt>
                <c:pt idx="29">
                  <c:v>70299.053499999995</c:v>
                </c:pt>
                <c:pt idx="30">
                  <c:v>65909.921109999996</c:v>
                </c:pt>
                <c:pt idx="31">
                  <c:v>109182.72467</c:v>
                </c:pt>
                <c:pt idx="32">
                  <c:v>11309671.60688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14094592"/>
        <c:axId val="109902016"/>
      </c:barChart>
      <c:catAx>
        <c:axId val="11409459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109902016"/>
        <c:crosses val="autoZero"/>
        <c:auto val="1"/>
        <c:lblAlgn val="ctr"/>
        <c:lblOffset val="100"/>
        <c:noMultiLvlLbl val="0"/>
      </c:catAx>
      <c:valAx>
        <c:axId val="109902016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1140945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01.06.2020 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390102799650043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23925.257000000001</c:v>
                </c:pt>
                <c:pt idx="1">
                  <c:v>8934.2350000000006</c:v>
                </c:pt>
                <c:pt idx="2">
                  <c:v>14991.022000000001</c:v>
                </c:pt>
                <c:pt idx="3">
                  <c:v>11900.125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19875.828000000001</c:v>
                </c:pt>
                <c:pt idx="1">
                  <c:v>5558.02</c:v>
                </c:pt>
                <c:pt idx="2">
                  <c:v>14317.808000000001</c:v>
                </c:pt>
                <c:pt idx="3">
                  <c:v>11309.672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9187200"/>
        <c:axId val="116565696"/>
      </c:barChart>
      <c:catAx>
        <c:axId val="13918720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16565696"/>
        <c:crosses val="autoZero"/>
        <c:auto val="1"/>
        <c:lblAlgn val="ctr"/>
        <c:lblOffset val="100"/>
        <c:tickMarkSkip val="15"/>
        <c:noMultiLvlLbl val="0"/>
      </c:catAx>
      <c:valAx>
        <c:axId val="11656569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391872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8B1F75-D2EF-402D-9887-949E178B4ADB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8B1F75-D2EF-402D-9887-949E178B4ADB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8B1F75-D2EF-402D-9887-949E178B4ADB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8B1F75-D2EF-402D-9887-949E178B4ADB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8B1F75-D2EF-402D-9887-949E178B4ADB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8B1F75-D2EF-402D-9887-949E178B4ADB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8B1F75-D2EF-402D-9887-949E178B4ADB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8B1F75-D2EF-402D-9887-949E178B4ADB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8B1F75-D2EF-402D-9887-949E178B4ADB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8B1F75-D2EF-402D-9887-949E178B4ADB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8B1F75-D2EF-402D-9887-949E178B4ADB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E8B1F75-D2EF-402D-9887-949E178B4ADB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7938345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2643988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103</TotalTime>
  <Words>37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Солнцестояние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11</cp:revision>
  <dcterms:created xsi:type="dcterms:W3CDTF">2020-05-27T06:15:05Z</dcterms:created>
  <dcterms:modified xsi:type="dcterms:W3CDTF">2020-06-19T07:59:16Z</dcterms:modified>
</cp:coreProperties>
</file>