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1"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 Брянской области по состоянию на 01.05.2020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366196412948381"/>
          <c:y val="9.0740740740740747E-2"/>
          <c:w val="0.63197419072615912"/>
          <c:h val="0.844518518518518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909032.65335000004</c:v>
                </c:pt>
                <c:pt idx="1">
                  <c:v>151510.17899000001</c:v>
                </c:pt>
                <c:pt idx="2">
                  <c:v>94715.077000000005</c:v>
                </c:pt>
                <c:pt idx="3">
                  <c:v>33992.672639999997</c:v>
                </c:pt>
                <c:pt idx="4">
                  <c:v>29460.953100000002</c:v>
                </c:pt>
                <c:pt idx="5">
                  <c:v>40627.398829999998</c:v>
                </c:pt>
                <c:pt idx="6">
                  <c:v>107906.58418999999</c:v>
                </c:pt>
                <c:pt idx="7">
                  <c:v>33568.674180000002</c:v>
                </c:pt>
                <c:pt idx="8">
                  <c:v>142061.10146999999</c:v>
                </c:pt>
                <c:pt idx="9">
                  <c:v>54061.249889999999</c:v>
                </c:pt>
                <c:pt idx="10">
                  <c:v>14614.58466</c:v>
                </c:pt>
                <c:pt idx="11">
                  <c:v>37792.542380000006</c:v>
                </c:pt>
                <c:pt idx="12">
                  <c:v>17088.363850000002</c:v>
                </c:pt>
                <c:pt idx="13">
                  <c:v>73944.21540999999</c:v>
                </c:pt>
                <c:pt idx="14">
                  <c:v>19993.185519999999</c:v>
                </c:pt>
                <c:pt idx="15">
                  <c:v>74618.434049999996</c:v>
                </c:pt>
                <c:pt idx="16">
                  <c:v>31423.796120000003</c:v>
                </c:pt>
                <c:pt idx="17">
                  <c:v>63164.150979999999</c:v>
                </c:pt>
                <c:pt idx="18">
                  <c:v>36378.60643</c:v>
                </c:pt>
                <c:pt idx="19">
                  <c:v>35195.273030000004</c:v>
                </c:pt>
                <c:pt idx="20">
                  <c:v>19946.99757</c:v>
                </c:pt>
                <c:pt idx="21">
                  <c:v>40780.503629999999</c:v>
                </c:pt>
                <c:pt idx="22">
                  <c:v>44317.042780000003</c:v>
                </c:pt>
                <c:pt idx="23">
                  <c:v>68980.869720000002</c:v>
                </c:pt>
                <c:pt idx="24">
                  <c:v>67040.730549999993</c:v>
                </c:pt>
                <c:pt idx="25">
                  <c:v>15736.50366</c:v>
                </c:pt>
                <c:pt idx="26">
                  <c:v>34727.864929999996</c:v>
                </c:pt>
                <c:pt idx="27">
                  <c:v>50968.256509999999</c:v>
                </c:pt>
                <c:pt idx="28">
                  <c:v>30760.108459999999</c:v>
                </c:pt>
                <c:pt idx="29">
                  <c:v>59912.342400000001</c:v>
                </c:pt>
                <c:pt idx="30">
                  <c:v>57899.949679999998</c:v>
                </c:pt>
                <c:pt idx="31">
                  <c:v>83924.714269999997</c:v>
                </c:pt>
                <c:pt idx="32">
                  <c:v>9756363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897787.39785000007</c:v>
                </c:pt>
                <c:pt idx="1">
                  <c:v>140107.09036999999</c:v>
                </c:pt>
                <c:pt idx="2">
                  <c:v>86697.205719999998</c:v>
                </c:pt>
                <c:pt idx="3">
                  <c:v>33413.875970000001</c:v>
                </c:pt>
                <c:pt idx="4">
                  <c:v>26028.579550000002</c:v>
                </c:pt>
                <c:pt idx="5">
                  <c:v>36464.101840000003</c:v>
                </c:pt>
                <c:pt idx="6">
                  <c:v>105865.85272</c:v>
                </c:pt>
                <c:pt idx="7">
                  <c:v>41126.551579999999</c:v>
                </c:pt>
                <c:pt idx="8">
                  <c:v>139325.9474</c:v>
                </c:pt>
                <c:pt idx="9">
                  <c:v>57672.426020000006</c:v>
                </c:pt>
                <c:pt idx="10">
                  <c:v>12981.882589999999</c:v>
                </c:pt>
                <c:pt idx="11">
                  <c:v>34345.606810000005</c:v>
                </c:pt>
                <c:pt idx="12">
                  <c:v>17451.827590000001</c:v>
                </c:pt>
                <c:pt idx="13">
                  <c:v>69036.169250000006</c:v>
                </c:pt>
                <c:pt idx="14">
                  <c:v>25181.553980000001</c:v>
                </c:pt>
                <c:pt idx="15">
                  <c:v>75309.365720000002</c:v>
                </c:pt>
                <c:pt idx="16">
                  <c:v>30983.435839999998</c:v>
                </c:pt>
                <c:pt idx="17">
                  <c:v>60130.317820000004</c:v>
                </c:pt>
                <c:pt idx="18">
                  <c:v>31912.596699999998</c:v>
                </c:pt>
                <c:pt idx="19">
                  <c:v>40999.484700000001</c:v>
                </c:pt>
                <c:pt idx="20">
                  <c:v>24220.72712</c:v>
                </c:pt>
                <c:pt idx="21">
                  <c:v>36081.439299999998</c:v>
                </c:pt>
                <c:pt idx="22">
                  <c:v>44873.347139999998</c:v>
                </c:pt>
                <c:pt idx="23">
                  <c:v>70699.144530000005</c:v>
                </c:pt>
                <c:pt idx="24">
                  <c:v>73570.713099999994</c:v>
                </c:pt>
                <c:pt idx="25">
                  <c:v>16390.012029999998</c:v>
                </c:pt>
                <c:pt idx="26">
                  <c:v>45472.751859999997</c:v>
                </c:pt>
                <c:pt idx="27">
                  <c:v>60461.288409999994</c:v>
                </c:pt>
                <c:pt idx="28">
                  <c:v>33950.457710000002</c:v>
                </c:pt>
                <c:pt idx="29">
                  <c:v>61743.991450000001</c:v>
                </c:pt>
                <c:pt idx="30">
                  <c:v>56754.128389999998</c:v>
                </c:pt>
                <c:pt idx="31">
                  <c:v>91901.83937999999</c:v>
                </c:pt>
                <c:pt idx="32">
                  <c:v>9530018.2435100004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12553472"/>
        <c:axId val="93381760"/>
      </c:barChart>
      <c:catAx>
        <c:axId val="1125534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3381760"/>
        <c:crosses val="autoZero"/>
        <c:auto val="1"/>
        <c:lblAlgn val="ctr"/>
        <c:lblOffset val="100"/>
        <c:noMultiLvlLbl val="0"/>
      </c:catAx>
      <c:valAx>
        <c:axId val="93381760"/>
        <c:scaling>
          <c:logBase val="10"/>
          <c:orientation val="minMax"/>
          <c:max val="10000000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5534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01.05.2020 (млн.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9734361329833765E-2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19361</c:v>
                </c:pt>
                <c:pt idx="1">
                  <c:v>7028</c:v>
                </c:pt>
                <c:pt idx="2">
                  <c:v>12332</c:v>
                </c:pt>
                <c:pt idx="3">
                  <c:v>9756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17489</c:v>
                </c:pt>
                <c:pt idx="1">
                  <c:v>5380</c:v>
                </c:pt>
                <c:pt idx="2">
                  <c:v>12109</c:v>
                </c:pt>
                <c:pt idx="3">
                  <c:v>9530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2934784"/>
        <c:axId val="132440640"/>
      </c:barChart>
      <c:catAx>
        <c:axId val="122934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2440640"/>
        <c:crosses val="autoZero"/>
        <c:auto val="1"/>
        <c:lblAlgn val="ctr"/>
        <c:lblOffset val="100"/>
        <c:tickMarkSkip val="15"/>
        <c:noMultiLvlLbl val="0"/>
      </c:catAx>
      <c:valAx>
        <c:axId val="13244064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229347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079DE8-D287-42AE-9CDE-55001A72FB82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2B3A9D-A9CF-4A2C-B2AF-3F365F5389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4234697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786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4490398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487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35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Эркер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</cp:revision>
  <dcterms:created xsi:type="dcterms:W3CDTF">2020-05-26T13:51:33Z</dcterms:created>
  <dcterms:modified xsi:type="dcterms:W3CDTF">2020-05-27T10:16:16Z</dcterms:modified>
</cp:coreProperties>
</file>