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76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01.04.2020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Лист1!$B$2:$B$34</c:f>
              <c:numCache>
                <c:formatCode>#,##0</c:formatCode>
                <c:ptCount val="33"/>
                <c:pt idx="0">
                  <c:v>620185.93713999994</c:v>
                </c:pt>
                <c:pt idx="1">
                  <c:v>102419.55471</c:v>
                </c:pt>
                <c:pt idx="2">
                  <c:v>59746.353000000003</c:v>
                </c:pt>
                <c:pt idx="3">
                  <c:v>22359.598530000003</c:v>
                </c:pt>
                <c:pt idx="4">
                  <c:v>19651.925149999999</c:v>
                </c:pt>
                <c:pt idx="5">
                  <c:v>26957.231230000001</c:v>
                </c:pt>
                <c:pt idx="6">
                  <c:v>74772.133400000006</c:v>
                </c:pt>
                <c:pt idx="7">
                  <c:v>24272.498</c:v>
                </c:pt>
                <c:pt idx="8">
                  <c:v>101782.27026</c:v>
                </c:pt>
                <c:pt idx="9">
                  <c:v>41197.972990000002</c:v>
                </c:pt>
                <c:pt idx="10">
                  <c:v>9953.6108599999989</c:v>
                </c:pt>
                <c:pt idx="11">
                  <c:v>27889.23114</c:v>
                </c:pt>
                <c:pt idx="12">
                  <c:v>12578.94312</c:v>
                </c:pt>
                <c:pt idx="13">
                  <c:v>52699.014159999999</c:v>
                </c:pt>
                <c:pt idx="14">
                  <c:v>12950.048279999999</c:v>
                </c:pt>
                <c:pt idx="15">
                  <c:v>54527.298109999996</c:v>
                </c:pt>
                <c:pt idx="16">
                  <c:v>18887.891940000001</c:v>
                </c:pt>
                <c:pt idx="17">
                  <c:v>42971.430509999998</c:v>
                </c:pt>
                <c:pt idx="18">
                  <c:v>22688.505829999998</c:v>
                </c:pt>
                <c:pt idx="19">
                  <c:v>24296.625050000002</c:v>
                </c:pt>
                <c:pt idx="20">
                  <c:v>12613.32041</c:v>
                </c:pt>
                <c:pt idx="21">
                  <c:v>29571.043679999999</c:v>
                </c:pt>
                <c:pt idx="22">
                  <c:v>31711.497100000001</c:v>
                </c:pt>
                <c:pt idx="23">
                  <c:v>49458.729509999997</c:v>
                </c:pt>
                <c:pt idx="24">
                  <c:v>46446.120329999998</c:v>
                </c:pt>
                <c:pt idx="25">
                  <c:v>11104.97328</c:v>
                </c:pt>
                <c:pt idx="26">
                  <c:v>25428.096269999998</c:v>
                </c:pt>
                <c:pt idx="27">
                  <c:v>33615.038649999995</c:v>
                </c:pt>
                <c:pt idx="28">
                  <c:v>21072.35068</c:v>
                </c:pt>
                <c:pt idx="29">
                  <c:v>37080.149229999995</c:v>
                </c:pt>
                <c:pt idx="30">
                  <c:v>40066.899100000002</c:v>
                </c:pt>
                <c:pt idx="31">
                  <c:v>56751.026270000002</c:v>
                </c:pt>
                <c:pt idx="32">
                  <c:v>6351815.0049300008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Лист1!$C$2:$C$34</c:f>
              <c:numCache>
                <c:formatCode>#,##0</c:formatCode>
                <c:ptCount val="33"/>
                <c:pt idx="0">
                  <c:v>656402.73560000001</c:v>
                </c:pt>
                <c:pt idx="1">
                  <c:v>102530.00395999999</c:v>
                </c:pt>
                <c:pt idx="2">
                  <c:v>64938.821969999997</c:v>
                </c:pt>
                <c:pt idx="3">
                  <c:v>20408.712</c:v>
                </c:pt>
                <c:pt idx="4">
                  <c:v>19723.703890000001</c:v>
                </c:pt>
                <c:pt idx="5">
                  <c:v>25060.8328</c:v>
                </c:pt>
                <c:pt idx="6">
                  <c:v>78386.858250000005</c:v>
                </c:pt>
                <c:pt idx="7">
                  <c:v>31036.407629999998</c:v>
                </c:pt>
                <c:pt idx="8">
                  <c:v>97426.982359999995</c:v>
                </c:pt>
                <c:pt idx="9">
                  <c:v>44070.043610000001</c:v>
                </c:pt>
                <c:pt idx="10">
                  <c:v>9207.8000199999988</c:v>
                </c:pt>
                <c:pt idx="11">
                  <c:v>24930.98904</c:v>
                </c:pt>
                <c:pt idx="12">
                  <c:v>12670.904050000001</c:v>
                </c:pt>
                <c:pt idx="13">
                  <c:v>49859.113380000003</c:v>
                </c:pt>
                <c:pt idx="14">
                  <c:v>18713.715110000001</c:v>
                </c:pt>
                <c:pt idx="15">
                  <c:v>56259.061759999997</c:v>
                </c:pt>
                <c:pt idx="16">
                  <c:v>22122.472160000001</c:v>
                </c:pt>
                <c:pt idx="17">
                  <c:v>42210.514229999993</c:v>
                </c:pt>
                <c:pt idx="18">
                  <c:v>24389.416079999999</c:v>
                </c:pt>
                <c:pt idx="19">
                  <c:v>31983.898679999998</c:v>
                </c:pt>
                <c:pt idx="20">
                  <c:v>15461.01274</c:v>
                </c:pt>
                <c:pt idx="21">
                  <c:v>26592.24929</c:v>
                </c:pt>
                <c:pt idx="22">
                  <c:v>34675.97481</c:v>
                </c:pt>
                <c:pt idx="23">
                  <c:v>51235.217790000002</c:v>
                </c:pt>
                <c:pt idx="24">
                  <c:v>50070.645320000003</c:v>
                </c:pt>
                <c:pt idx="25">
                  <c:v>10927.59273</c:v>
                </c:pt>
                <c:pt idx="26">
                  <c:v>36056.592280000004</c:v>
                </c:pt>
                <c:pt idx="27">
                  <c:v>44412.054250000001</c:v>
                </c:pt>
                <c:pt idx="28">
                  <c:v>24129.541980000002</c:v>
                </c:pt>
                <c:pt idx="29">
                  <c:v>37298.236709999997</c:v>
                </c:pt>
                <c:pt idx="30">
                  <c:v>42428.99598</c:v>
                </c:pt>
                <c:pt idx="31">
                  <c:v>63119.788719999997</c:v>
                </c:pt>
                <c:pt idx="32">
                  <c:v>6817168.2569700005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20356352"/>
        <c:axId val="111398272"/>
      </c:barChart>
      <c:catAx>
        <c:axId val="12035635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11398272"/>
        <c:crosses val="autoZero"/>
        <c:auto val="1"/>
        <c:lblAlgn val="ctr"/>
        <c:lblOffset val="100"/>
        <c:noMultiLvlLbl val="0"/>
      </c:catAx>
      <c:valAx>
        <c:axId val="111398272"/>
        <c:scaling>
          <c:logBase val="10"/>
          <c:orientation val="minMax"/>
          <c:max val="7000000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203563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01.04.2020 (млн.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390102799650043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12276</c:v>
                </c:pt>
                <c:pt idx="1">
                  <c:v>4156</c:v>
                </c:pt>
                <c:pt idx="2">
                  <c:v>8120</c:v>
                </c:pt>
                <c:pt idx="3">
                  <c:v>6352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12668</c:v>
                </c:pt>
                <c:pt idx="1">
                  <c:v>3982</c:v>
                </c:pt>
                <c:pt idx="2">
                  <c:v>8686</c:v>
                </c:pt>
                <c:pt idx="3">
                  <c:v>6817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2105728"/>
        <c:axId val="120236864"/>
      </c:barChart>
      <c:catAx>
        <c:axId val="1321057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/>
            </a:pPr>
            <a:endParaRPr lang="ru-RU"/>
          </a:p>
        </c:txPr>
        <c:crossAx val="120236864"/>
        <c:crosses val="autoZero"/>
        <c:auto val="1"/>
        <c:lblAlgn val="ctr"/>
        <c:lblOffset val="100"/>
        <c:tickMarkSkip val="15"/>
        <c:noMultiLvlLbl val="0"/>
      </c:catAx>
      <c:valAx>
        <c:axId val="12023686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321057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8AD21-3016-4589-89EF-A52E12C07599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111A9-7814-4689-BFEC-31677FC0031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8AD21-3016-4589-89EF-A52E12C07599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111A9-7814-4689-BFEC-31677FC003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8AD21-3016-4589-89EF-A52E12C07599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111A9-7814-4689-BFEC-31677FC003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8AD21-3016-4589-89EF-A52E12C07599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111A9-7814-4689-BFEC-31677FC003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8AD21-3016-4589-89EF-A52E12C07599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111A9-7814-4689-BFEC-31677FC0031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8AD21-3016-4589-89EF-A52E12C07599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111A9-7814-4689-BFEC-31677FC003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8AD21-3016-4589-89EF-A52E12C07599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111A9-7814-4689-BFEC-31677FC003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8AD21-3016-4589-89EF-A52E12C07599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111A9-7814-4689-BFEC-31677FC003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8AD21-3016-4589-89EF-A52E12C07599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111A9-7814-4689-BFEC-31677FC003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8AD21-3016-4589-89EF-A52E12C07599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111A9-7814-4689-BFEC-31677FC003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8AD21-3016-4589-89EF-A52E12C07599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95111A9-7814-4689-BFEC-31677FC0031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9A8AD21-3016-4589-89EF-A52E12C07599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5111A9-7814-4689-BFEC-31677FC00318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5082899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129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7327311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487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</TotalTime>
  <Words>35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6</cp:revision>
  <dcterms:created xsi:type="dcterms:W3CDTF">2020-05-26T13:38:43Z</dcterms:created>
  <dcterms:modified xsi:type="dcterms:W3CDTF">2020-05-27T10:16:40Z</dcterms:modified>
</cp:coreProperties>
</file>