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01.02.2020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243654</c:v>
                </c:pt>
                <c:pt idx="1">
                  <c:v>37338</c:v>
                </c:pt>
                <c:pt idx="2">
                  <c:v>17895</c:v>
                </c:pt>
                <c:pt idx="3">
                  <c:v>9309</c:v>
                </c:pt>
                <c:pt idx="4">
                  <c:v>7987</c:v>
                </c:pt>
                <c:pt idx="5">
                  <c:v>11068</c:v>
                </c:pt>
                <c:pt idx="6">
                  <c:v>24626</c:v>
                </c:pt>
                <c:pt idx="7">
                  <c:v>6751</c:v>
                </c:pt>
                <c:pt idx="8">
                  <c:v>30502</c:v>
                </c:pt>
                <c:pt idx="9">
                  <c:v>11036</c:v>
                </c:pt>
                <c:pt idx="10">
                  <c:v>2326</c:v>
                </c:pt>
                <c:pt idx="11">
                  <c:v>8596</c:v>
                </c:pt>
                <c:pt idx="12">
                  <c:v>4849</c:v>
                </c:pt>
                <c:pt idx="13">
                  <c:v>12297</c:v>
                </c:pt>
                <c:pt idx="14">
                  <c:v>3725</c:v>
                </c:pt>
                <c:pt idx="15">
                  <c:v>17538</c:v>
                </c:pt>
                <c:pt idx="16">
                  <c:v>6780</c:v>
                </c:pt>
                <c:pt idx="17">
                  <c:v>16144</c:v>
                </c:pt>
                <c:pt idx="18">
                  <c:v>7010</c:v>
                </c:pt>
                <c:pt idx="19">
                  <c:v>7029</c:v>
                </c:pt>
                <c:pt idx="20">
                  <c:v>3344</c:v>
                </c:pt>
                <c:pt idx="21">
                  <c:v>8139</c:v>
                </c:pt>
                <c:pt idx="22">
                  <c:v>9225</c:v>
                </c:pt>
                <c:pt idx="23">
                  <c:v>14179</c:v>
                </c:pt>
                <c:pt idx="24">
                  <c:v>12389</c:v>
                </c:pt>
                <c:pt idx="25">
                  <c:v>4598</c:v>
                </c:pt>
                <c:pt idx="26">
                  <c:v>5583</c:v>
                </c:pt>
                <c:pt idx="27">
                  <c:v>6981</c:v>
                </c:pt>
                <c:pt idx="28">
                  <c:v>5831</c:v>
                </c:pt>
                <c:pt idx="29">
                  <c:v>14969</c:v>
                </c:pt>
                <c:pt idx="30">
                  <c:v>12680</c:v>
                </c:pt>
                <c:pt idx="31">
                  <c:v>21419</c:v>
                </c:pt>
                <c:pt idx="32">
                  <c:v>1655561.6296999999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256459</c:v>
                </c:pt>
                <c:pt idx="1">
                  <c:v>34295.503290000001</c:v>
                </c:pt>
                <c:pt idx="2">
                  <c:v>21768.214039999999</c:v>
                </c:pt>
                <c:pt idx="3">
                  <c:v>8911.7532499999998</c:v>
                </c:pt>
                <c:pt idx="4">
                  <c:v>8489.1826899999996</c:v>
                </c:pt>
                <c:pt idx="5">
                  <c:v>9155.9145000000008</c:v>
                </c:pt>
                <c:pt idx="6">
                  <c:v>23408.08971</c:v>
                </c:pt>
                <c:pt idx="7">
                  <c:v>8702.7485899999992</c:v>
                </c:pt>
                <c:pt idx="8">
                  <c:v>28248.65769</c:v>
                </c:pt>
                <c:pt idx="9">
                  <c:v>11535.674369999999</c:v>
                </c:pt>
                <c:pt idx="10">
                  <c:v>2458.97192</c:v>
                </c:pt>
                <c:pt idx="11">
                  <c:v>5859.0029500000001</c:v>
                </c:pt>
                <c:pt idx="12">
                  <c:v>2965.84555</c:v>
                </c:pt>
                <c:pt idx="13">
                  <c:v>14109.911259999999</c:v>
                </c:pt>
                <c:pt idx="14">
                  <c:v>4511.6358600000003</c:v>
                </c:pt>
                <c:pt idx="15">
                  <c:v>16720.41315</c:v>
                </c:pt>
                <c:pt idx="16">
                  <c:v>7687.9373900000001</c:v>
                </c:pt>
                <c:pt idx="17">
                  <c:v>14350.339189999999</c:v>
                </c:pt>
                <c:pt idx="18">
                  <c:v>6834.1414999999997</c:v>
                </c:pt>
                <c:pt idx="19">
                  <c:v>12181.481609999999</c:v>
                </c:pt>
                <c:pt idx="20">
                  <c:v>4203.3786200000004</c:v>
                </c:pt>
                <c:pt idx="21">
                  <c:v>8122.39606</c:v>
                </c:pt>
                <c:pt idx="22">
                  <c:v>8068.9265300000006</c:v>
                </c:pt>
                <c:pt idx="23">
                  <c:v>15765.660250000001</c:v>
                </c:pt>
                <c:pt idx="24">
                  <c:v>13999.742990000001</c:v>
                </c:pt>
                <c:pt idx="25">
                  <c:v>4183.9527799999996</c:v>
                </c:pt>
                <c:pt idx="26">
                  <c:v>7085.8132100000003</c:v>
                </c:pt>
                <c:pt idx="27">
                  <c:v>8080.1503600000005</c:v>
                </c:pt>
                <c:pt idx="28">
                  <c:v>6968.7804800000004</c:v>
                </c:pt>
                <c:pt idx="29">
                  <c:v>12784.906949999999</c:v>
                </c:pt>
                <c:pt idx="30">
                  <c:v>13490.772570000001</c:v>
                </c:pt>
                <c:pt idx="31">
                  <c:v>22150.342149999997</c:v>
                </c:pt>
                <c:pt idx="32">
                  <c:v>1533422.9783300001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94467584"/>
        <c:axId val="80144064"/>
      </c:barChart>
      <c:catAx>
        <c:axId val="944675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0144064"/>
        <c:crosses val="autoZero"/>
        <c:auto val="1"/>
        <c:lblAlgn val="ctr"/>
        <c:lblOffset val="100"/>
        <c:noMultiLvlLbl val="0"/>
      </c:catAx>
      <c:valAx>
        <c:axId val="8014406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4467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01.02.2020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90102799650043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3882</c:v>
                </c:pt>
                <c:pt idx="1">
                  <c:v>1621</c:v>
                </c:pt>
                <c:pt idx="2">
                  <c:v>2261</c:v>
                </c:pt>
                <c:pt idx="3">
                  <c:v>1656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3942</c:v>
                </c:pt>
                <c:pt idx="1">
                  <c:v>1785</c:v>
                </c:pt>
                <c:pt idx="2">
                  <c:v>2157</c:v>
                </c:pt>
                <c:pt idx="3">
                  <c:v>1533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9793920"/>
        <c:axId val="81716352"/>
      </c:barChart>
      <c:catAx>
        <c:axId val="99793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/>
            </a:pPr>
            <a:endParaRPr lang="ru-RU"/>
          </a:p>
        </c:txPr>
        <c:crossAx val="81716352"/>
        <c:crosses val="autoZero"/>
        <c:auto val="1"/>
        <c:lblAlgn val="ctr"/>
        <c:lblOffset val="100"/>
        <c:tickMarkSkip val="15"/>
        <c:noMultiLvlLbl val="0"/>
      </c:catAx>
      <c:valAx>
        <c:axId val="817163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9793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970094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631582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7</cp:revision>
  <dcterms:created xsi:type="dcterms:W3CDTF">2020-05-27T06:15:05Z</dcterms:created>
  <dcterms:modified xsi:type="dcterms:W3CDTF">2020-05-27T11:19:43Z</dcterms:modified>
</cp:coreProperties>
</file>