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  <p:sldMasterId id="2147484182" r:id="rId2"/>
    <p:sldMasterId id="2147484205" r:id="rId3"/>
  </p:sldMasterIdLst>
  <p:notesMasterIdLst>
    <p:notesMasterId r:id="rId11"/>
  </p:notesMasterIdLst>
  <p:sldIdLst>
    <p:sldId id="365" r:id="rId4"/>
    <p:sldId id="454" r:id="rId5"/>
    <p:sldId id="461" r:id="rId6"/>
    <p:sldId id="462" r:id="rId7"/>
    <p:sldId id="464" r:id="rId8"/>
    <p:sldId id="449" r:id="rId9"/>
    <p:sldId id="366" r:id="rId10"/>
  </p:sldIdLst>
  <p:sldSz cx="10693400" cy="7561263"/>
  <p:notesSz cx="6808788" cy="9940925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89C1"/>
    <a:srgbClr val="006600"/>
    <a:srgbClr val="18721C"/>
    <a:srgbClr val="6B93C3"/>
    <a:srgbClr val="95B3D7"/>
    <a:srgbClr val="EDEEEF"/>
    <a:srgbClr val="9FB3D7"/>
    <a:srgbClr val="008000"/>
    <a:srgbClr val="FF99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0931" autoAdjust="0"/>
  </p:normalViewPr>
  <p:slideViewPr>
    <p:cSldViewPr>
      <p:cViewPr varScale="1">
        <p:scale>
          <a:sx n="107" d="100"/>
          <a:sy n="107" d="100"/>
        </p:scale>
        <p:origin x="-1176" y="-9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042961881942585E-2"/>
          <c:y val="0.16315171986853974"/>
          <c:w val="0.90330324226305259"/>
          <c:h val="0.65698655668378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715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22337</c:v>
                </c:pt>
                <c:pt idx="1">
                  <c:v>30402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894976"/>
        <c:axId val="164905344"/>
      </c:lineChart>
      <c:catAx>
        <c:axId val="16489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4905344"/>
        <c:crosses val="autoZero"/>
        <c:auto val="1"/>
        <c:lblAlgn val="ctr"/>
        <c:lblOffset val="100"/>
        <c:noMultiLvlLbl val="0"/>
      </c:catAx>
      <c:valAx>
        <c:axId val="164905344"/>
        <c:scaling>
          <c:orientation val="minMax"/>
          <c:max val="3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4894976"/>
        <c:crosses val="autoZero"/>
        <c:crossBetween val="between"/>
        <c:majorUnit val="5000"/>
        <c:min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69247778493899"/>
          <c:y val="0.15625778610104629"/>
          <c:w val="0.90330324226305259"/>
          <c:h val="0.65698655668378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715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11256</c:v>
                </c:pt>
                <c:pt idx="1">
                  <c:v>14513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924032"/>
        <c:axId val="165220736"/>
      </c:lineChart>
      <c:catAx>
        <c:axId val="16492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5220736"/>
        <c:crosses val="autoZero"/>
        <c:auto val="1"/>
        <c:lblAlgn val="ctr"/>
        <c:lblOffset val="100"/>
        <c:noMultiLvlLbl val="0"/>
      </c:catAx>
      <c:valAx>
        <c:axId val="165220736"/>
        <c:scaling>
          <c:orientation val="minMax"/>
          <c:max val="1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4924032"/>
        <c:crosses val="autoZero"/>
        <c:crossBetween val="between"/>
        <c:majorUnit val="5000"/>
        <c:min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69247778493899"/>
          <c:y val="0.15625778610104629"/>
          <c:w val="0.90330324226305259"/>
          <c:h val="0.65698655668378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7150" cap="rnd">
              <a:solidFill>
                <a:srgbClr val="006600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4199</c:v>
                </c:pt>
                <c:pt idx="1">
                  <c:v>6012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286272"/>
        <c:axId val="165287808"/>
      </c:lineChart>
      <c:catAx>
        <c:axId val="16528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5287808"/>
        <c:crosses val="autoZero"/>
        <c:auto val="1"/>
        <c:lblAlgn val="ctr"/>
        <c:lblOffset val="100"/>
        <c:noMultiLvlLbl val="0"/>
      </c:catAx>
      <c:valAx>
        <c:axId val="165287808"/>
        <c:scaling>
          <c:orientation val="minMax"/>
          <c:max val="7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5286272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69247778493899"/>
          <c:y val="0.15625778610104629"/>
          <c:w val="0.90330324226305259"/>
          <c:h val="0.65698655668378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71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4112</c:v>
                </c:pt>
                <c:pt idx="1">
                  <c:v>5761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320576"/>
        <c:axId val="165322112"/>
      </c:lineChart>
      <c:catAx>
        <c:axId val="16532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5322112"/>
        <c:crosses val="autoZero"/>
        <c:auto val="1"/>
        <c:lblAlgn val="ctr"/>
        <c:lblOffset val="100"/>
        <c:noMultiLvlLbl val="0"/>
      </c:catAx>
      <c:valAx>
        <c:axId val="165322112"/>
        <c:scaling>
          <c:orientation val="minMax"/>
          <c:max val="6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65320576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depthPercent val="7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955497776232745E-2"/>
          <c:y val="0.10381724963190689"/>
          <c:w val="0.92004455068709023"/>
          <c:h val="0.8511083318397997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6B93C3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-2.7385356165964387E-3"/>
                  <c:y val="5.689272115869417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200                 </a:t>
                    </a:r>
                    <a:r>
                      <a:rPr lang="ru-RU" sz="1600" dirty="0" smtClean="0"/>
                      <a:t>МЛН.</a:t>
                    </a:r>
                    <a:r>
                      <a:rPr lang="ru-RU" sz="1600" baseline="0" dirty="0" smtClean="0"/>
                      <a:t>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695              </a:t>
                    </a:r>
                    <a:r>
                      <a:rPr lang="ru-RU" sz="1600" dirty="0" smtClean="0"/>
                      <a:t>МЛН.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43282</c:v>
                </c:pt>
                <c:pt idx="1">
                  <c:v>42736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695</c:v>
                </c:pt>
                <c:pt idx="1">
                  <c:v>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gapDepth val="105"/>
        <c:shape val="box"/>
        <c:axId val="107733376"/>
        <c:axId val="107734912"/>
        <c:axId val="0"/>
      </c:bar3DChart>
      <c:dateAx>
        <c:axId val="107733376"/>
        <c:scaling>
          <c:orientation val="minMax"/>
        </c:scaling>
        <c:delete val="1"/>
        <c:axPos val="t"/>
        <c:numFmt formatCode="m/d/yyyy" sourceLinked="1"/>
        <c:majorTickMark val="none"/>
        <c:minorTickMark val="none"/>
        <c:tickLblPos val="nextTo"/>
        <c:crossAx val="107734912"/>
        <c:crosses val="max"/>
        <c:auto val="1"/>
        <c:lblOffset val="100"/>
        <c:baseTimeUnit val="years"/>
      </c:dateAx>
      <c:valAx>
        <c:axId val="107734912"/>
        <c:scaling>
          <c:orientation val="minMax"/>
          <c:max val="7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0773337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022484074974874"/>
          <c:y val="2.9576495059843892E-2"/>
          <c:w val="0.71697889423697669"/>
          <c:h val="0.912125091259701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Орловская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7636929230085546"/>
                  <c:y val="3.14945164822956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9758.8700000000008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Брянская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23198123131463871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14512.62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Смоленская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8272494247385926"/>
                  <c:y val="-3.149451648229561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14 738,96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15338.96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Курская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5094681672006413"/>
                  <c:y val="6.29865530814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#,##0.00</c:formatCode>
                <c:ptCount val="1"/>
                <c:pt idx="0">
                  <c:v>16108.02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Липецкая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7795832995533029"/>
                  <c:y val="3.1495014431747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#,##0.00</c:formatCode>
                <c:ptCount val="1"/>
                <c:pt idx="0">
                  <c:v>19587.400000000001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Калужская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5412451669534216"/>
                  <c:y val="3.14945164822956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#,##0.00</c:formatCode>
                <c:ptCount val="1"/>
                <c:pt idx="0">
                  <c:v>22071.66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Тульская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827249424738592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Лист1!$H$2</c:f>
              <c:numCache>
                <c:formatCode>#,##0.00</c:formatCode>
                <c:ptCount val="1"/>
                <c:pt idx="0">
                  <c:v>26051.61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Белгородская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0.13823539126283266"/>
                  <c:y val="-3.149451648229561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 </a:t>
                    </a:r>
                    <a:r>
                      <a:rPr lang="en-US" dirty="0"/>
                      <a:t>104,09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Лист1!$I$2</c:f>
              <c:numCache>
                <c:formatCode>#,##0.00</c:formatCode>
                <c:ptCount val="1"/>
                <c:pt idx="0">
                  <c:v>27104.09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overlap val="-43"/>
        <c:axId val="107460864"/>
        <c:axId val="107491328"/>
      </c:barChart>
      <c:catAx>
        <c:axId val="10746086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07491328"/>
        <c:crosses val="autoZero"/>
        <c:auto val="1"/>
        <c:lblAlgn val="ctr"/>
        <c:lblOffset val="100"/>
        <c:noMultiLvlLbl val="0"/>
      </c:catAx>
      <c:valAx>
        <c:axId val="107491328"/>
        <c:scaling>
          <c:orientation val="minMax"/>
        </c:scaling>
        <c:delete val="1"/>
        <c:axPos val="b"/>
        <c:numFmt formatCode="#,##0.00" sourceLinked="1"/>
        <c:majorTickMark val="out"/>
        <c:minorTickMark val="none"/>
        <c:tickLblPos val="nextTo"/>
        <c:crossAx val="10746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0.34156</cdr:x>
      <cdr:y>0.34122</cdr:y>
    </cdr:from>
    <cdr:to>
      <cdr:x>0.34156</cdr:x>
      <cdr:y>0.81694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705509" y="1221618"/>
          <a:ext cx="0" cy="1703166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0.78861</cdr:x>
      <cdr:y>0.18031</cdr:y>
    </cdr:from>
    <cdr:to>
      <cdr:x>0.78861</cdr:x>
      <cdr:y>0.81025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H="1">
          <a:off x="3937757" y="645554"/>
          <a:ext cx="0" cy="2255302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0.38266</cdr:x>
      <cdr:y>0.32324</cdr:y>
    </cdr:from>
    <cdr:to>
      <cdr:x>0.38266</cdr:x>
      <cdr:y>0.79896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420784" y="656694"/>
          <a:ext cx="0" cy="966459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0.78993</cdr:x>
      <cdr:y>0.18503</cdr:y>
    </cdr:from>
    <cdr:to>
      <cdr:x>0.78993</cdr:x>
      <cdr:y>0.81497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H="1">
          <a:off x="2932952" y="375902"/>
          <a:ext cx="0" cy="1279768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0.35934</cdr:x>
      <cdr:y>0.42238</cdr:y>
    </cdr:from>
    <cdr:to>
      <cdr:x>0.35934</cdr:x>
      <cdr:y>0.75701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334200" y="664019"/>
          <a:ext cx="0" cy="526069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0.78993</cdr:x>
      <cdr:y>0.25317</cdr:y>
    </cdr:from>
    <cdr:to>
      <cdr:x>0.79185</cdr:x>
      <cdr:y>0.81497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H="1">
          <a:off x="2932939" y="398000"/>
          <a:ext cx="7114" cy="883199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0.36185</cdr:x>
      <cdr:y>0.34378</cdr:y>
    </cdr:from>
    <cdr:to>
      <cdr:x>0.36185</cdr:x>
      <cdr:y>0.8195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343525" y="540445"/>
          <a:ext cx="0" cy="747871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0.78993</cdr:x>
      <cdr:y>0.18503</cdr:y>
    </cdr:from>
    <cdr:to>
      <cdr:x>0.78993</cdr:x>
      <cdr:y>0.81497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H="1">
          <a:off x="2932952" y="375902"/>
          <a:ext cx="0" cy="1279768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0.04505</cdr:x>
      <cdr:y>0.05357</cdr:y>
    </cdr:from>
    <cdr:to>
      <cdr:x>0.21622</cdr:x>
      <cdr:y>0.13725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0040" y="216024"/>
          <a:ext cx="1368152" cy="337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16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0.03604</cdr:x>
      <cdr:y>0.04814</cdr:y>
    </cdr:from>
    <cdr:to>
      <cdr:x>0.21622</cdr:x>
      <cdr:y>0.11956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8032" y="196660"/>
          <a:ext cx="1440158" cy="2917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Белгородская</a:t>
          </a:r>
        </a:p>
      </cdr:txBody>
    </cdr:sp>
  </cdr:relSizeAnchor>
  <cdr:relSizeAnchor xmlns:cdr="http://schemas.openxmlformats.org/drawingml/2006/chartDrawing">
    <cdr:from>
      <cdr:x>0.20721</cdr:x>
      <cdr:y>0.03051</cdr:y>
    </cdr:from>
    <cdr:to>
      <cdr:x>0.20721</cdr:x>
      <cdr:y>0.94643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>
          <a:off x="1656184" y="124652"/>
          <a:ext cx="22" cy="374160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0.03051</cdr:y>
    </cdr:from>
    <cdr:to>
      <cdr:x>0.20721</cdr:x>
      <cdr:y>0.03051</cdr:y>
    </cdr:to>
    <cdr:cxnSp macro="">
      <cdr:nvCxnSpPr>
        <cdr:cNvPr id="9" name="Прямая соединительная линия 8"/>
        <cdr:cNvCxnSpPr/>
      </cdr:nvCxnSpPr>
      <cdr:spPr>
        <a:xfrm xmlns:a="http://schemas.openxmlformats.org/drawingml/2006/main">
          <a:off x="1584176" y="124652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0.25967</cdr:y>
    </cdr:from>
    <cdr:to>
      <cdr:x>0.20721</cdr:x>
      <cdr:y>0.25967</cdr:y>
    </cdr:to>
    <cdr:cxnSp macro="">
      <cdr:nvCxnSpPr>
        <cdr:cNvPr id="12" name="Прямая соединительная линия 11"/>
        <cdr:cNvCxnSpPr/>
      </cdr:nvCxnSpPr>
      <cdr:spPr>
        <a:xfrm xmlns:a="http://schemas.openxmlformats.org/drawingml/2006/main">
          <a:off x="1584176" y="1060756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0.14545</cdr:y>
    </cdr:from>
    <cdr:to>
      <cdr:x>0.20721</cdr:x>
      <cdr:y>0.14545</cdr:y>
    </cdr:to>
    <cdr:cxnSp macro="">
      <cdr:nvCxnSpPr>
        <cdr:cNvPr id="14" name="Прямая соединительная линия 13"/>
        <cdr:cNvCxnSpPr/>
      </cdr:nvCxnSpPr>
      <cdr:spPr>
        <a:xfrm xmlns:a="http://schemas.openxmlformats.org/drawingml/2006/main">
          <a:off x="1584176" y="576064"/>
          <a:ext cx="7200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0.48107</cdr:y>
    </cdr:from>
    <cdr:to>
      <cdr:x>0.20721</cdr:x>
      <cdr:y>0.48107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>
          <a:off x="1584176" y="1965198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0.36543</cdr:y>
    </cdr:from>
    <cdr:to>
      <cdr:x>0.20721</cdr:x>
      <cdr:y>0.36543</cdr:y>
    </cdr:to>
    <cdr:cxnSp macro="">
      <cdr:nvCxnSpPr>
        <cdr:cNvPr id="22" name="Прямая соединительная линия 21"/>
        <cdr:cNvCxnSpPr/>
      </cdr:nvCxnSpPr>
      <cdr:spPr>
        <a:xfrm xmlns:a="http://schemas.openxmlformats.org/drawingml/2006/main">
          <a:off x="1584176" y="1492804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0.70909</cdr:y>
    </cdr:from>
    <cdr:to>
      <cdr:x>0.20721</cdr:x>
      <cdr:y>0.70909</cdr:y>
    </cdr:to>
    <cdr:cxnSp macro="">
      <cdr:nvCxnSpPr>
        <cdr:cNvPr id="24" name="Прямая соединительная линия 23"/>
        <cdr:cNvCxnSpPr/>
      </cdr:nvCxnSpPr>
      <cdr:spPr>
        <a:xfrm xmlns:a="http://schemas.openxmlformats.org/drawingml/2006/main">
          <a:off x="1584176" y="2808312"/>
          <a:ext cx="7200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0.61221</cdr:y>
    </cdr:from>
    <cdr:to>
      <cdr:x>0.20721</cdr:x>
      <cdr:y>0.61221</cdr:y>
    </cdr:to>
    <cdr:cxnSp macro="">
      <cdr:nvCxnSpPr>
        <cdr:cNvPr id="26" name="Прямая соединительная линия 25"/>
        <cdr:cNvCxnSpPr/>
      </cdr:nvCxnSpPr>
      <cdr:spPr>
        <a:xfrm xmlns:a="http://schemas.openxmlformats.org/drawingml/2006/main">
          <a:off x="1584176" y="2500916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0.94672</cdr:y>
    </cdr:from>
    <cdr:to>
      <cdr:x>0.20721</cdr:x>
      <cdr:y>0.94672</cdr:y>
    </cdr:to>
    <cdr:cxnSp macro="">
      <cdr:nvCxnSpPr>
        <cdr:cNvPr id="28" name="Прямая соединительная линия 27"/>
        <cdr:cNvCxnSpPr/>
      </cdr:nvCxnSpPr>
      <cdr:spPr>
        <a:xfrm xmlns:a="http://schemas.openxmlformats.org/drawingml/2006/main">
          <a:off x="1584176" y="3867457"/>
          <a:ext cx="7201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0.1982</cdr:x>
      <cdr:y>0.83636</cdr:y>
    </cdr:from>
    <cdr:to>
      <cdr:x>0.20721</cdr:x>
      <cdr:y>0.83636</cdr:y>
    </cdr:to>
    <cdr:cxnSp macro="">
      <cdr:nvCxnSpPr>
        <cdr:cNvPr id="29" name="Прямая соединительная линия 28"/>
        <cdr:cNvCxnSpPr/>
      </cdr:nvCxnSpPr>
      <cdr:spPr>
        <a:xfrm xmlns:a="http://schemas.openxmlformats.org/drawingml/2006/main">
          <a:off x="1584176" y="3312368"/>
          <a:ext cx="7200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0.03604</cdr:x>
      <cdr:y>0.17153</cdr:y>
    </cdr:from>
    <cdr:to>
      <cdr:x>0.21622</cdr:x>
      <cdr:y>0.24296</cdr:y>
    </cdr:to>
    <cdr:sp macro="" textlink="">
      <cdr:nvSpPr>
        <cdr:cNvPr id="31" name="TextBox 1"/>
        <cdr:cNvSpPr txBox="1"/>
      </cdr:nvSpPr>
      <cdr:spPr>
        <a:xfrm xmlns:a="http://schemas.openxmlformats.org/drawingml/2006/main">
          <a:off x="288032" y="700716"/>
          <a:ext cx="1440158" cy="2917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Тульская</a:t>
          </a:r>
        </a:p>
      </cdr:txBody>
    </cdr:sp>
  </cdr:relSizeAnchor>
  <cdr:relSizeAnchor xmlns:cdr="http://schemas.openxmlformats.org/drawingml/2006/chartDrawing">
    <cdr:from>
      <cdr:x>0.03604</cdr:x>
      <cdr:y>0.29091</cdr:y>
    </cdr:from>
    <cdr:to>
      <cdr:x>0.21622</cdr:x>
      <cdr:y>0.36234</cdr:y>
    </cdr:to>
    <cdr:sp macro="" textlink="">
      <cdr:nvSpPr>
        <cdr:cNvPr id="32" name="TextBox 1"/>
        <cdr:cNvSpPr txBox="1"/>
      </cdr:nvSpPr>
      <cdr:spPr>
        <a:xfrm xmlns:a="http://schemas.openxmlformats.org/drawingml/2006/main">
          <a:off x="288032" y="1152128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Калужская</a:t>
          </a:r>
        </a:p>
      </cdr:txBody>
    </cdr:sp>
  </cdr:relSizeAnchor>
  <cdr:relSizeAnchor xmlns:cdr="http://schemas.openxmlformats.org/drawingml/2006/chartDrawing">
    <cdr:from>
      <cdr:x>0.03604</cdr:x>
      <cdr:y>0.50909</cdr:y>
    </cdr:from>
    <cdr:to>
      <cdr:x>0.21622</cdr:x>
      <cdr:y>0.58052</cdr:y>
    </cdr:to>
    <cdr:sp macro="" textlink="">
      <cdr:nvSpPr>
        <cdr:cNvPr id="33" name="TextBox 1"/>
        <cdr:cNvSpPr txBox="1"/>
      </cdr:nvSpPr>
      <cdr:spPr>
        <a:xfrm xmlns:a="http://schemas.openxmlformats.org/drawingml/2006/main">
          <a:off x="288032" y="2016224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Курская</a:t>
          </a:r>
        </a:p>
      </cdr:txBody>
    </cdr:sp>
  </cdr:relSizeAnchor>
  <cdr:relSizeAnchor xmlns:cdr="http://schemas.openxmlformats.org/drawingml/2006/chartDrawing">
    <cdr:from>
      <cdr:x>0.03604</cdr:x>
      <cdr:y>0.4</cdr:y>
    </cdr:from>
    <cdr:to>
      <cdr:x>0.21622</cdr:x>
      <cdr:y>0.47143</cdr:y>
    </cdr:to>
    <cdr:sp macro="" textlink="">
      <cdr:nvSpPr>
        <cdr:cNvPr id="34" name="TextBox 1"/>
        <cdr:cNvSpPr txBox="1"/>
      </cdr:nvSpPr>
      <cdr:spPr>
        <a:xfrm xmlns:a="http://schemas.openxmlformats.org/drawingml/2006/main">
          <a:off x="288032" y="1584176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Липецкая</a:t>
          </a:r>
        </a:p>
      </cdr:txBody>
    </cdr:sp>
  </cdr:relSizeAnchor>
  <cdr:relSizeAnchor xmlns:cdr="http://schemas.openxmlformats.org/drawingml/2006/chartDrawing">
    <cdr:from>
      <cdr:x>0.03604</cdr:x>
      <cdr:y>0.74545</cdr:y>
    </cdr:from>
    <cdr:to>
      <cdr:x>0.21622</cdr:x>
      <cdr:y>0.81688</cdr:y>
    </cdr:to>
    <cdr:sp macro="" textlink="">
      <cdr:nvSpPr>
        <cdr:cNvPr id="35" name="TextBox 1"/>
        <cdr:cNvSpPr txBox="1"/>
      </cdr:nvSpPr>
      <cdr:spPr>
        <a:xfrm xmlns:a="http://schemas.openxmlformats.org/drawingml/2006/main">
          <a:off x="288032" y="2952328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Брянская</a:t>
          </a:r>
        </a:p>
      </cdr:txBody>
    </cdr:sp>
  </cdr:relSizeAnchor>
  <cdr:relSizeAnchor xmlns:cdr="http://schemas.openxmlformats.org/drawingml/2006/chartDrawing">
    <cdr:from>
      <cdr:x>0.03604</cdr:x>
      <cdr:y>0.61818</cdr:y>
    </cdr:from>
    <cdr:to>
      <cdr:x>0.21622</cdr:x>
      <cdr:y>0.68961</cdr:y>
    </cdr:to>
    <cdr:sp macro="" textlink="">
      <cdr:nvSpPr>
        <cdr:cNvPr id="36" name="TextBox 1"/>
        <cdr:cNvSpPr txBox="1"/>
      </cdr:nvSpPr>
      <cdr:spPr>
        <a:xfrm xmlns:a="http://schemas.openxmlformats.org/drawingml/2006/main">
          <a:off x="288032" y="2448272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Смоленская</a:t>
          </a:r>
        </a:p>
      </cdr:txBody>
    </cdr:sp>
  </cdr:relSizeAnchor>
  <cdr:relSizeAnchor xmlns:cdr="http://schemas.openxmlformats.org/drawingml/2006/chartDrawing">
    <cdr:from>
      <cdr:x>0.03604</cdr:x>
      <cdr:y>0.85455</cdr:y>
    </cdr:from>
    <cdr:to>
      <cdr:x>0.21622</cdr:x>
      <cdr:y>0.92597</cdr:y>
    </cdr:to>
    <cdr:sp macro="" textlink="">
      <cdr:nvSpPr>
        <cdr:cNvPr id="37" name="TextBox 1"/>
        <cdr:cNvSpPr txBox="1"/>
      </cdr:nvSpPr>
      <cdr:spPr>
        <a:xfrm xmlns:a="http://schemas.openxmlformats.org/drawingml/2006/main">
          <a:off x="288032" y="3384376"/>
          <a:ext cx="1440160" cy="282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104306" tIns="52153" rIns="104306" bIns="52153" rtlCol="0" anchor="ctr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6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Орловская</a:t>
          </a:r>
        </a:p>
      </cdr:txBody>
    </cdr:sp>
  </cdr:relSizeAnchor>
  <cdr:relSizeAnchor xmlns:cdr="http://schemas.openxmlformats.org/drawingml/2006/chartDrawing">
    <cdr:from>
      <cdr:x>0.73492</cdr:x>
      <cdr:y>0.66643</cdr:y>
    </cdr:from>
    <cdr:to>
      <cdr:x>0.83402</cdr:x>
      <cdr:y>0.92948</cdr:y>
    </cdr:to>
    <cdr:sp macro="" textlink="">
      <cdr:nvSpPr>
        <cdr:cNvPr id="38" name="Прямоугольник 37"/>
        <cdr:cNvSpPr/>
      </cdr:nvSpPr>
      <cdr:spPr>
        <a:xfrm xmlns:a="http://schemas.openxmlformats.org/drawingml/2006/main">
          <a:off x="5874117" y="2722422"/>
          <a:ext cx="792096" cy="1074598"/>
        </a:xfrm>
        <a:prstGeom xmlns:a="http://schemas.openxmlformats.org/drawingml/2006/main" prst="rect">
          <a:avLst/>
        </a:prstGeom>
        <a:pattFill xmlns:a="http://schemas.openxmlformats.org/drawingml/2006/main" prst="pct70">
          <a:fgClr>
            <a:srgbClr val="4F81BD"/>
          </a:fgClr>
          <a:bgClr>
            <a:sysClr val="window" lastClr="FFFFFF"/>
          </a:bgClr>
        </a:patt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71473" tIns="35737" rIns="71473" bIns="35737" anchor="ctr"/>
        <a:lstStyle xmlns:a="http://schemas.openxmlformats.org/drawingml/2006/main">
          <a:defPPr>
            <a:defRPr lang="ru-RU"/>
          </a:defPPr>
          <a:lvl1pPr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07500" indent="-4969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816242" indent="-100633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223742" indent="-150328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632484" indent="-20126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789024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146828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2504633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2862438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796648">
            <a:defRPr/>
          </a:pPr>
          <a:endParaRPr lang="ru-RU" dirty="0"/>
        </a:p>
      </cdr:txBody>
    </cdr:sp>
  </cdr:relSizeAnchor>
  <cdr:relSizeAnchor xmlns:cdr="http://schemas.openxmlformats.org/drawingml/2006/chartDrawing">
    <cdr:from>
      <cdr:x>0.87442</cdr:x>
      <cdr:y>0.61591</cdr:y>
    </cdr:from>
    <cdr:to>
      <cdr:x>0.97515</cdr:x>
      <cdr:y>0.94522</cdr:y>
    </cdr:to>
    <cdr:sp macro="" textlink="">
      <cdr:nvSpPr>
        <cdr:cNvPr id="39" name="Полилиния 38"/>
        <cdr:cNvSpPr/>
      </cdr:nvSpPr>
      <cdr:spPr>
        <a:xfrm xmlns:a="http://schemas.openxmlformats.org/drawingml/2006/main">
          <a:off x="8173428" y="3087137"/>
          <a:ext cx="941568" cy="1650598"/>
        </a:xfrm>
        <a:custGeom xmlns:a="http://schemas.openxmlformats.org/drawingml/2006/main">
          <a:avLst/>
          <a:gdLst>
            <a:gd name="connsiteX0" fmla="*/ 0 w 1008063"/>
            <a:gd name="connsiteY0" fmla="*/ 0 h 1427944"/>
            <a:gd name="connsiteX1" fmla="*/ 1008063 w 1008063"/>
            <a:gd name="connsiteY1" fmla="*/ 0 h 1427944"/>
            <a:gd name="connsiteX2" fmla="*/ 1008063 w 1008063"/>
            <a:gd name="connsiteY2" fmla="*/ 1427944 h 1427944"/>
            <a:gd name="connsiteX3" fmla="*/ 0 w 1008063"/>
            <a:gd name="connsiteY3" fmla="*/ 1427944 h 1427944"/>
            <a:gd name="connsiteX4" fmla="*/ 0 w 1008063"/>
            <a:gd name="connsiteY4" fmla="*/ 0 h 1427944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1008063" h="1427944">
              <a:moveTo>
                <a:pt x="0" y="0"/>
              </a:moveTo>
              <a:lnTo>
                <a:pt x="1008063" y="0"/>
              </a:lnTo>
              <a:lnTo>
                <a:pt x="1008063" y="1427944"/>
              </a:lnTo>
              <a:lnTo>
                <a:pt x="0" y="1427944"/>
              </a:lnTo>
              <a:lnTo>
                <a:pt x="0" y="0"/>
              </a:lnTo>
              <a:close/>
            </a:path>
          </a:pathLst>
        </a:cu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71473" tIns="35737" rIns="71473" bIns="35737" anchor="ctr"/>
        <a:lstStyle xmlns:a="http://schemas.openxmlformats.org/drawingml/2006/main">
          <a:defPPr>
            <a:defRPr lang="ru-RU"/>
          </a:defPPr>
          <a:lvl1pPr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07500" indent="-4969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816242" indent="-100633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223742" indent="-150328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632484" indent="-20126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789024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146828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2504633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2862438" algn="l" defTabSz="715609" rtl="0" eaLnBrk="1" latinLnBrk="0" hangingPunct="1">
            <a:defRPr sz="16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796648">
            <a:defRPr/>
          </a:pPr>
          <a:endParaRPr lang="ru-RU" dirty="0">
            <a:blipFill dpi="0" rotWithShape="1">
              <a:blip xmlns:r="http://schemas.openxmlformats.org/officeDocument/2006/relationships" r:embed="rId1"/>
              <a:srcRect/>
              <a:tile tx="127000" ty="69850" sx="100000" sy="100000" flip="none" algn="ctr"/>
            </a:blipFill>
          </a:endParaRPr>
        </a:p>
      </cdr:txBody>
    </cdr:sp>
  </cdr:relSizeAnchor>
  <cdr:relSizeAnchor xmlns:cdr="http://schemas.openxmlformats.org/drawingml/2006/chartDrawing">
    <cdr:from>
      <cdr:x>0.73031</cdr:x>
      <cdr:y>0.73633</cdr:y>
    </cdr:from>
    <cdr:to>
      <cdr:x>0.83979</cdr:x>
      <cdr:y>0.90001</cdr:y>
    </cdr:to>
    <cdr:sp macro="" textlink="">
      <cdr:nvSpPr>
        <cdr:cNvPr id="41" name="TextBox 30"/>
        <cdr:cNvSpPr txBox="1"/>
      </cdr:nvSpPr>
      <cdr:spPr>
        <a:xfrm xmlns:a="http://schemas.openxmlformats.org/drawingml/2006/main">
          <a:off x="6826368" y="3517676"/>
          <a:ext cx="1023336" cy="781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81533" tIns="40767" rIns="81533" bIns="40767" anchor="ctr"/>
        <a:lstStyle xmlns:a="http://schemas.openxmlformats.org/drawingml/2006/main">
          <a:defPPr>
            <a:defRPr lang="ru-RU"/>
          </a:defPPr>
          <a:lvl1pPr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07500" indent="-4969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816242" indent="-100633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223742" indent="-150328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632484" indent="-201265" algn="ctr" defTabSz="816242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1789024" algn="l" defTabSz="715609" rtl="0" eaLnBrk="1" latinLnBrk="0" hangingPunct="1"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146828" algn="l" defTabSz="715609" rtl="0" eaLnBrk="1" latinLnBrk="0" hangingPunct="1"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2504633" algn="l" defTabSz="715609" rtl="0" eaLnBrk="1" latinLnBrk="0" hangingPunct="1"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2862438" algn="l" defTabSz="715609" rtl="0" eaLnBrk="1" latinLnBrk="0" hangingPunct="1">
            <a:defRPr sz="16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defTabSz="815317" fontAlgn="auto">
            <a:lnSpc>
              <a:spcPct val="60000"/>
            </a:lnSpc>
            <a:spcAft>
              <a:spcPts val="0"/>
            </a:spcAft>
            <a:defRPr/>
          </a:pPr>
          <a:r>
            <a:rPr lang="ru-RU" sz="2000" b="1" dirty="0" smtClean="0">
              <a:latin typeface="Arial Narrow" panose="020B0606020202030204" pitchFamily="34" charset="0"/>
            </a:rPr>
            <a:t>1 309,4</a:t>
          </a:r>
        </a:p>
        <a:p xmlns:a="http://schemas.openxmlformats.org/drawingml/2006/main">
          <a:pPr defTabSz="815317" fontAlgn="auto">
            <a:lnSpc>
              <a:spcPct val="60000"/>
            </a:lnSpc>
            <a:spcAft>
              <a:spcPts val="0"/>
            </a:spcAft>
            <a:defRPr/>
          </a:pPr>
          <a:endParaRPr lang="ru-RU" sz="400" b="1" dirty="0" smtClean="0">
            <a:latin typeface="Arial Narrow" panose="020B0606020202030204" pitchFamily="34" charset="0"/>
          </a:endParaRPr>
        </a:p>
        <a:p xmlns:a="http://schemas.openxmlformats.org/drawingml/2006/main">
          <a:pPr defTabSz="815317" fontAlgn="auto">
            <a:lnSpc>
              <a:spcPct val="60000"/>
            </a:lnSpc>
            <a:spcAft>
              <a:spcPts val="0"/>
            </a:spcAft>
            <a:defRPr/>
          </a:pPr>
          <a:r>
            <a:rPr lang="ru-RU" b="1" dirty="0" smtClean="0">
              <a:latin typeface="Arial Narrow" panose="020B0606020202030204" pitchFamily="34" charset="0"/>
            </a:rPr>
            <a:t>млрд. руб</a:t>
          </a:r>
          <a:r>
            <a:rPr lang="ru-RU" b="1" dirty="0">
              <a:latin typeface="Arial Narrow" panose="020B0606020202030204" pitchFamily="34" charset="0"/>
            </a:rPr>
            <a:t>.</a:t>
          </a:r>
        </a:p>
      </cdr:txBody>
    </cdr:sp>
  </cdr:relSizeAnchor>
  <cdr:relSizeAnchor xmlns:cdr="http://schemas.openxmlformats.org/drawingml/2006/chartDrawing">
    <cdr:from>
      <cdr:x>0.64865</cdr:x>
      <cdr:y>0.01289</cdr:y>
    </cdr:from>
    <cdr:to>
      <cdr:x>0.8018</cdr:x>
      <cdr:y>0.04814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184576" y="52644"/>
          <a:ext cx="122413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16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0.86405</cdr:x>
      <cdr:y>0.05176</cdr:y>
    </cdr:from>
    <cdr:to>
      <cdr:x>0.97352</cdr:x>
      <cdr:y>0.12701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076497" y="259430"/>
          <a:ext cx="1023242" cy="37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75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rPr>
            <a:t>110,4%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690" cy="497366"/>
          </a:xfrm>
          <a:prstGeom prst="rect">
            <a:avLst/>
          </a:prstGeom>
        </p:spPr>
        <p:txBody>
          <a:bodyPr vert="horz" lIns="92325" tIns="46162" rIns="92325" bIns="46162" rtlCol="0"/>
          <a:lstStyle>
            <a:lvl1pPr algn="l" defTabSz="105314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491" y="2"/>
            <a:ext cx="2950690" cy="497366"/>
          </a:xfrm>
          <a:prstGeom prst="rect">
            <a:avLst/>
          </a:prstGeom>
        </p:spPr>
        <p:txBody>
          <a:bodyPr vert="horz" lIns="92325" tIns="46162" rIns="92325" bIns="46162" rtlCol="0"/>
          <a:lstStyle>
            <a:lvl1pPr algn="r" defTabSz="105314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6B881C-AB4E-485C-87DF-A56C30E41F27}" type="datetimeFigureOut">
              <a:rPr lang="ru-RU"/>
              <a:pPr>
                <a:defRPr/>
              </a:pPr>
              <a:t>28.03.2019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4538"/>
            <a:ext cx="52689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25" tIns="46162" rIns="92325" bIns="46162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0" y="4722581"/>
            <a:ext cx="5447674" cy="4473096"/>
          </a:xfrm>
          <a:prstGeom prst="rect">
            <a:avLst/>
          </a:prstGeom>
        </p:spPr>
        <p:txBody>
          <a:bodyPr vert="horz" lIns="92325" tIns="46162" rIns="92325" bIns="4616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960"/>
            <a:ext cx="2950690" cy="497366"/>
          </a:xfrm>
          <a:prstGeom prst="rect">
            <a:avLst/>
          </a:prstGeom>
        </p:spPr>
        <p:txBody>
          <a:bodyPr vert="horz" lIns="92325" tIns="46162" rIns="92325" bIns="46162" rtlCol="0" anchor="b"/>
          <a:lstStyle>
            <a:lvl1pPr algn="l" defTabSz="105314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491" y="9441960"/>
            <a:ext cx="2950690" cy="497366"/>
          </a:xfrm>
          <a:prstGeom prst="rect">
            <a:avLst/>
          </a:prstGeom>
        </p:spPr>
        <p:txBody>
          <a:bodyPr vert="horz" lIns="92325" tIns="46162" rIns="92325" bIns="46162" rtlCol="0" anchor="b"/>
          <a:lstStyle>
            <a:lvl1pPr algn="r" defTabSz="105314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70AEAB-08EA-413B-872E-3B34F695B2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963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66763" y="746125"/>
            <a:ext cx="5275262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1140" indent="-28505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0214" indent="-22804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596301" indent="-22804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2385" indent="-22804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08471" indent="-228043" defTabSz="103886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64556" indent="-228043" defTabSz="103886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0643" indent="-228043" defTabSz="103886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76728" indent="-228043" defTabSz="103886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38863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38863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4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70AEAB-08EA-413B-872E-3B34F695B2B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310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70AEAB-08EA-413B-872E-3B34F695B2B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49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70AEAB-08EA-413B-872E-3B34F695B2BF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27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9564D-4ECB-4C7B-9ECB-4E7D9BD022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D5348-2365-46A7-A1C5-CE64D271BA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89BE4-F108-4266-842D-68F13A6174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974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" y="1590"/>
            <a:ext cx="10691812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9" tIns="45651" rIns="91299" bIns="45651"/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42320" eaLnBrk="1" hangingPunct="1">
              <a:defRPr/>
            </a:pPr>
            <a:endParaRPr lang="ru-RU" altLang="ru-RU" smtClean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08E6-06E9-4FC6-B16A-8237E83A0C1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13923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4"/>
            <a:ext cx="9089390" cy="1620771"/>
          </a:xfrm>
        </p:spPr>
        <p:txBody>
          <a:bodyPr>
            <a:normAutofit/>
          </a:bodyPr>
          <a:lstStyle>
            <a:lvl1pPr>
              <a:defRPr sz="5262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8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2924" b="0">
                <a:solidFill>
                  <a:schemeClr val="bg1"/>
                </a:solidFill>
                <a:latin typeface="+mj-lt"/>
              </a:defRPr>
            </a:lvl1pPr>
            <a:lvl2pPr marL="47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4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1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3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1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349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2924"/>
            </a:lvl1pPr>
            <a:lvl2pPr>
              <a:defRPr sz="2456"/>
            </a:lvl2pPr>
            <a:lvl3pPr>
              <a:defRPr sz="2105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9" y="1771650"/>
            <a:ext cx="4262505" cy="5177334"/>
          </a:xfrm>
        </p:spPr>
        <p:txBody>
          <a:bodyPr/>
          <a:lstStyle>
            <a:lvl1pPr>
              <a:defRPr sz="2924"/>
            </a:lvl1pPr>
            <a:lvl2pPr>
              <a:defRPr sz="2456"/>
            </a:lvl2pPr>
            <a:lvl3pPr>
              <a:defRPr sz="2105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D7CE7-9171-4C6E-A127-AE7F02C488C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488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6" y="1771651"/>
            <a:ext cx="4297419" cy="626249"/>
          </a:xfrm>
        </p:spPr>
        <p:txBody>
          <a:bodyPr anchor="b"/>
          <a:lstStyle>
            <a:lvl1pPr marL="0" indent="0">
              <a:buNone/>
              <a:defRPr sz="2456" b="1"/>
            </a:lvl1pPr>
            <a:lvl2pPr marL="477288" indent="0">
              <a:buNone/>
              <a:defRPr sz="2105" b="1"/>
            </a:lvl2pPr>
            <a:lvl3pPr marL="954577" indent="0">
              <a:buNone/>
              <a:defRPr sz="1871" b="1"/>
            </a:lvl3pPr>
            <a:lvl4pPr marL="1431864" indent="0">
              <a:buNone/>
              <a:defRPr sz="1637" b="1"/>
            </a:lvl4pPr>
            <a:lvl5pPr marL="1909152" indent="0">
              <a:buNone/>
              <a:defRPr sz="1637" b="1"/>
            </a:lvl5pPr>
            <a:lvl6pPr marL="2386440" indent="0">
              <a:buNone/>
              <a:defRPr sz="1637" b="1"/>
            </a:lvl6pPr>
            <a:lvl7pPr marL="2863728" indent="0">
              <a:buNone/>
              <a:defRPr sz="1637" b="1"/>
            </a:lvl7pPr>
            <a:lvl8pPr marL="3341017" indent="0">
              <a:buNone/>
              <a:defRPr sz="1637" b="1"/>
            </a:lvl8pPr>
            <a:lvl9pPr marL="3818305" indent="0">
              <a:buNone/>
              <a:defRPr sz="163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6" y="2397901"/>
            <a:ext cx="4297419" cy="4698224"/>
          </a:xfrm>
        </p:spPr>
        <p:txBody>
          <a:bodyPr/>
          <a:lstStyle>
            <a:lvl1pPr>
              <a:defRPr sz="2456"/>
            </a:lvl1pPr>
            <a:lvl2pPr>
              <a:defRPr sz="2105"/>
            </a:lvl2pPr>
            <a:lvl3pPr>
              <a:defRPr sz="1871"/>
            </a:lvl3pPr>
            <a:lvl4pPr>
              <a:defRPr sz="1637"/>
            </a:lvl4pPr>
            <a:lvl5pPr>
              <a:defRPr sz="1637"/>
            </a:lvl5pPr>
            <a:lvl6pPr>
              <a:defRPr sz="1637"/>
            </a:lvl6pPr>
            <a:lvl7pPr>
              <a:defRPr sz="1637"/>
            </a:lvl7pPr>
            <a:lvl8pPr>
              <a:defRPr sz="1637"/>
            </a:lvl8pPr>
            <a:lvl9pPr>
              <a:defRPr sz="163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2" y="1771651"/>
            <a:ext cx="4195762" cy="626249"/>
          </a:xfrm>
        </p:spPr>
        <p:txBody>
          <a:bodyPr anchor="b"/>
          <a:lstStyle>
            <a:lvl1pPr marL="0" indent="0">
              <a:buNone/>
              <a:defRPr sz="2456" b="1"/>
            </a:lvl1pPr>
            <a:lvl2pPr marL="477288" indent="0">
              <a:buNone/>
              <a:defRPr sz="2105" b="1"/>
            </a:lvl2pPr>
            <a:lvl3pPr marL="954577" indent="0">
              <a:buNone/>
              <a:defRPr sz="1871" b="1"/>
            </a:lvl3pPr>
            <a:lvl4pPr marL="1431864" indent="0">
              <a:buNone/>
              <a:defRPr sz="1637" b="1"/>
            </a:lvl4pPr>
            <a:lvl5pPr marL="1909152" indent="0">
              <a:buNone/>
              <a:defRPr sz="1637" b="1"/>
            </a:lvl5pPr>
            <a:lvl6pPr marL="2386440" indent="0">
              <a:buNone/>
              <a:defRPr sz="1637" b="1"/>
            </a:lvl6pPr>
            <a:lvl7pPr marL="2863728" indent="0">
              <a:buNone/>
              <a:defRPr sz="1637" b="1"/>
            </a:lvl7pPr>
            <a:lvl8pPr marL="3341017" indent="0">
              <a:buNone/>
              <a:defRPr sz="1637" b="1"/>
            </a:lvl8pPr>
            <a:lvl9pPr marL="3818305" indent="0">
              <a:buNone/>
              <a:defRPr sz="163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2" y="2412479"/>
            <a:ext cx="4195762" cy="4683646"/>
          </a:xfrm>
        </p:spPr>
        <p:txBody>
          <a:bodyPr/>
          <a:lstStyle>
            <a:lvl1pPr>
              <a:defRPr sz="2456"/>
            </a:lvl1pPr>
            <a:lvl2pPr>
              <a:defRPr sz="2105"/>
            </a:lvl2pPr>
            <a:lvl3pPr>
              <a:defRPr sz="1871"/>
            </a:lvl3pPr>
            <a:lvl4pPr>
              <a:defRPr sz="1637"/>
            </a:lvl4pPr>
            <a:lvl5pPr>
              <a:defRPr sz="1637"/>
            </a:lvl5pPr>
            <a:lvl6pPr>
              <a:defRPr sz="1637"/>
            </a:lvl6pPr>
            <a:lvl7pPr>
              <a:defRPr sz="1637"/>
            </a:lvl7pPr>
            <a:lvl8pPr>
              <a:defRPr sz="1637"/>
            </a:lvl8pPr>
            <a:lvl9pPr>
              <a:defRPr sz="163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1B75A-5118-4980-98F1-330A2FB4B71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75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2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54933-0DCB-4035-9CA8-C6C5F5E0B99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95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6" cy="717550"/>
          </a:xfrm>
        </p:spPr>
        <p:txBody>
          <a:bodyPr/>
          <a:lstStyle>
            <a:lvl1pPr algn="ctr">
              <a:defRPr sz="2456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AF94CAA9-0209-4B44-B550-75E1ECF9DF0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45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241E-0A1F-4E2F-BE7A-56418F24E2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2" y="301052"/>
            <a:ext cx="3518055" cy="1281213"/>
          </a:xfrm>
        </p:spPr>
        <p:txBody>
          <a:bodyPr anchor="b"/>
          <a:lstStyle>
            <a:lvl1pPr algn="l">
              <a:defRPr sz="21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7"/>
          </a:xfrm>
        </p:spPr>
        <p:txBody>
          <a:bodyPr/>
          <a:lstStyle>
            <a:lvl1pPr>
              <a:defRPr sz="3391"/>
            </a:lvl1pPr>
            <a:lvl2pPr>
              <a:defRPr sz="2924"/>
            </a:lvl2pPr>
            <a:lvl3pPr>
              <a:defRPr sz="2456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2" y="1582265"/>
            <a:ext cx="3518055" cy="5172114"/>
          </a:xfrm>
        </p:spPr>
        <p:txBody>
          <a:bodyPr/>
          <a:lstStyle>
            <a:lvl1pPr marL="0" indent="0">
              <a:buNone/>
              <a:defRPr sz="1520"/>
            </a:lvl1pPr>
            <a:lvl2pPr marL="477288" indent="0">
              <a:buNone/>
              <a:defRPr sz="1286"/>
            </a:lvl2pPr>
            <a:lvl3pPr marL="954577" indent="0">
              <a:buNone/>
              <a:defRPr sz="1052"/>
            </a:lvl3pPr>
            <a:lvl4pPr marL="1431864" indent="0">
              <a:buNone/>
              <a:defRPr sz="936"/>
            </a:lvl4pPr>
            <a:lvl5pPr marL="1909152" indent="0">
              <a:buNone/>
              <a:defRPr sz="936"/>
            </a:lvl5pPr>
            <a:lvl6pPr marL="2386440" indent="0">
              <a:buNone/>
              <a:defRPr sz="936"/>
            </a:lvl6pPr>
            <a:lvl7pPr marL="2863728" indent="0">
              <a:buNone/>
              <a:defRPr sz="936"/>
            </a:lvl7pPr>
            <a:lvl8pPr marL="3341017" indent="0">
              <a:buNone/>
              <a:defRPr sz="936"/>
            </a:lvl8pPr>
            <a:lvl9pPr marL="3818305" indent="0">
              <a:buNone/>
              <a:defRPr sz="93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81A07-F74E-4F59-A927-E26A740E5BC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846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6"/>
          </a:xfrm>
        </p:spPr>
        <p:txBody>
          <a:bodyPr anchor="b"/>
          <a:lstStyle>
            <a:lvl1pPr algn="l">
              <a:defRPr sz="21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2"/>
            <a:ext cx="6416040" cy="4536758"/>
          </a:xfrm>
        </p:spPr>
        <p:txBody>
          <a:bodyPr lIns="81630" tIns="40815" rIns="81630" bIns="40815" rtlCol="0">
            <a:normAutofit/>
          </a:bodyPr>
          <a:lstStyle>
            <a:lvl1pPr marL="0" indent="0">
              <a:buNone/>
              <a:defRPr sz="3391"/>
            </a:lvl1pPr>
            <a:lvl2pPr marL="477288" indent="0">
              <a:buNone/>
              <a:defRPr sz="2924"/>
            </a:lvl2pPr>
            <a:lvl3pPr marL="954577" indent="0">
              <a:buNone/>
              <a:defRPr sz="2456"/>
            </a:lvl3pPr>
            <a:lvl4pPr marL="1431864" indent="0">
              <a:buNone/>
              <a:defRPr sz="2105"/>
            </a:lvl4pPr>
            <a:lvl5pPr marL="1909152" indent="0">
              <a:buNone/>
              <a:defRPr sz="2105"/>
            </a:lvl5pPr>
            <a:lvl6pPr marL="2386440" indent="0">
              <a:buNone/>
              <a:defRPr sz="2105"/>
            </a:lvl6pPr>
            <a:lvl7pPr marL="2863728" indent="0">
              <a:buNone/>
              <a:defRPr sz="2105"/>
            </a:lvl7pPr>
            <a:lvl8pPr marL="3341017" indent="0">
              <a:buNone/>
              <a:defRPr sz="2105"/>
            </a:lvl8pPr>
            <a:lvl9pPr marL="3818305" indent="0">
              <a:buNone/>
              <a:defRPr sz="2105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20"/>
            </a:lvl1pPr>
            <a:lvl2pPr marL="477288" indent="0">
              <a:buNone/>
              <a:defRPr sz="1286"/>
            </a:lvl2pPr>
            <a:lvl3pPr marL="954577" indent="0">
              <a:buNone/>
              <a:defRPr sz="1052"/>
            </a:lvl3pPr>
            <a:lvl4pPr marL="1431864" indent="0">
              <a:buNone/>
              <a:defRPr sz="936"/>
            </a:lvl4pPr>
            <a:lvl5pPr marL="1909152" indent="0">
              <a:buNone/>
              <a:defRPr sz="936"/>
            </a:lvl5pPr>
            <a:lvl6pPr marL="2386440" indent="0">
              <a:buNone/>
              <a:defRPr sz="936"/>
            </a:lvl6pPr>
            <a:lvl7pPr marL="2863728" indent="0">
              <a:buNone/>
              <a:defRPr sz="936"/>
            </a:lvl7pPr>
            <a:lvl8pPr marL="3341017" indent="0">
              <a:buNone/>
              <a:defRPr sz="936"/>
            </a:lvl8pPr>
            <a:lvl9pPr marL="3818305" indent="0">
              <a:buNone/>
              <a:defRPr sz="93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564E6-A206-422D-B6DF-E2EFDEDB931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665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8EC82-D514-42B9-8173-FBCA1779596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315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5"/>
            <a:ext cx="2812588" cy="711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5"/>
            <a:ext cx="8263250" cy="711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954ED-45F0-4369-B18F-6BDE1BD1E21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4883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6"/>
            <a:ext cx="9089390" cy="1620771"/>
          </a:xfrm>
        </p:spPr>
        <p:txBody>
          <a:bodyPr>
            <a:normAutofit/>
          </a:bodyPr>
          <a:lstStyle>
            <a:lvl1pPr>
              <a:defRPr sz="5262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8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2924" b="0">
                <a:solidFill>
                  <a:schemeClr val="bg1"/>
                </a:solidFill>
                <a:latin typeface="+mj-lt"/>
              </a:defRPr>
            </a:lvl1pPr>
            <a:lvl2pPr marL="477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4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8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5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9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6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8012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0" y="2111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9" y="1771652"/>
            <a:ext cx="8561139" cy="5324476"/>
          </a:xfrm>
        </p:spPr>
        <p:txBody>
          <a:bodyPr/>
          <a:lstStyle>
            <a:lvl1pPr marL="332583" indent="0">
              <a:buFontTx/>
              <a:buNone/>
              <a:defRPr b="1">
                <a:latin typeface="+mj-lt"/>
              </a:defRPr>
            </a:lvl1pPr>
            <a:lvl2pPr marL="329677" indent="2906">
              <a:defRPr>
                <a:latin typeface="+mj-lt"/>
              </a:defRPr>
            </a:lvl2pPr>
            <a:lvl3pPr marL="575120" indent="-238181">
              <a:tabLst/>
              <a:defRPr>
                <a:latin typeface="+mj-lt"/>
              </a:defRPr>
            </a:lvl3pPr>
            <a:lvl4pPr marL="0" indent="329677">
              <a:lnSpc>
                <a:spcPts val="1648"/>
              </a:lnSpc>
              <a:spcBef>
                <a:spcPts val="366"/>
              </a:spcBef>
              <a:defRPr>
                <a:latin typeface="+mj-lt"/>
              </a:defRPr>
            </a:lvl4pPr>
            <a:lvl5pPr>
              <a:lnSpc>
                <a:spcPts val="1648"/>
              </a:lnSpc>
              <a:spcBef>
                <a:spcPts val="366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83657" tIns="41829" rIns="83657" bIns="41829" rtlCol="0">
            <a:noAutofit/>
          </a:bodyPr>
          <a:lstStyle/>
          <a:p>
            <a:pPr defTabSz="954240" fontAlgn="auto">
              <a:spcBef>
                <a:spcPts val="0"/>
              </a:spcBef>
              <a:spcAft>
                <a:spcPts val="0"/>
              </a:spcAft>
            </a:pPr>
            <a:endParaRPr lang="ru-RU" sz="187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5"/>
            <a:ext cx="8580438" cy="1219199"/>
          </a:xfrm>
        </p:spPr>
        <p:txBody>
          <a:bodyPr/>
          <a:lstStyle>
            <a:lvl1pPr marL="0" marR="0" indent="0" defTabSz="9542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911"/>
            </a:lvl1pPr>
          </a:lstStyle>
          <a:p>
            <a:pPr marL="0" marR="0" lvl="0" indent="0" defTabSz="9542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44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390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9" y="1771652"/>
            <a:ext cx="8561139" cy="5324476"/>
          </a:xfrm>
        </p:spPr>
        <p:txBody>
          <a:bodyPr/>
          <a:lstStyle>
            <a:lvl1pPr marL="332583" indent="0">
              <a:buFontTx/>
              <a:buNone/>
              <a:defRPr b="1">
                <a:latin typeface="+mj-lt"/>
              </a:defRPr>
            </a:lvl1pPr>
            <a:lvl2pPr marL="332583" indent="0">
              <a:defRPr>
                <a:latin typeface="+mj-lt"/>
              </a:defRPr>
            </a:lvl2pPr>
            <a:lvl3pPr marL="575120" indent="-238181">
              <a:defRPr>
                <a:latin typeface="+mj-lt"/>
              </a:defRPr>
            </a:lvl3pPr>
            <a:lvl4pPr marL="0" indent="329677">
              <a:defRPr>
                <a:latin typeface="+mj-lt"/>
              </a:defRPr>
            </a:lvl4pPr>
            <a:lvl5pPr marL="131289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5"/>
            <a:ext cx="8581268" cy="1219199"/>
          </a:xfrm>
        </p:spPr>
        <p:txBody>
          <a:bodyPr/>
          <a:lstStyle>
            <a:lvl1pPr marL="0" marR="0" indent="0" defTabSz="9542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911"/>
            </a:lvl1pPr>
          </a:lstStyle>
          <a:p>
            <a:pPr marL="0" marR="0" lvl="0" indent="0" defTabSz="9542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44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468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" y="3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9" y="1116335"/>
            <a:ext cx="8561139" cy="2232248"/>
          </a:xfrm>
        </p:spPr>
        <p:txBody>
          <a:bodyPr anchor="t"/>
          <a:lstStyle>
            <a:lvl1pPr algn="l">
              <a:defRPr sz="421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9" y="3781426"/>
            <a:ext cx="8561139" cy="3314700"/>
          </a:xfrm>
        </p:spPr>
        <p:txBody>
          <a:bodyPr anchor="t"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771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2pPr>
            <a:lvl3pPr marL="95424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3pPr>
            <a:lvl4pPr marL="1431358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4pPr>
            <a:lvl5pPr marL="1908478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5pPr>
            <a:lvl6pPr marL="2385597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6pPr>
            <a:lvl7pPr marL="2862718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7pPr>
            <a:lvl8pPr marL="3339838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8pPr>
            <a:lvl9pPr marL="3816957" indent="0">
              <a:buNone/>
              <a:defRPr sz="1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2855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0" y="2111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2924"/>
            </a:lvl1pPr>
            <a:lvl2pPr>
              <a:defRPr sz="2456"/>
            </a:lvl2pPr>
            <a:lvl3pPr>
              <a:defRPr sz="2105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1" y="1771650"/>
            <a:ext cx="4262505" cy="5177334"/>
          </a:xfrm>
        </p:spPr>
        <p:txBody>
          <a:bodyPr/>
          <a:lstStyle>
            <a:lvl1pPr>
              <a:defRPr sz="2924"/>
            </a:lvl1pPr>
            <a:lvl2pPr>
              <a:defRPr sz="2456"/>
            </a:lvl2pPr>
            <a:lvl3pPr>
              <a:defRPr sz="2105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8486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1771651"/>
            <a:ext cx="4297419" cy="626249"/>
          </a:xfrm>
        </p:spPr>
        <p:txBody>
          <a:bodyPr anchor="b"/>
          <a:lstStyle>
            <a:lvl1pPr marL="0" indent="0">
              <a:buNone/>
              <a:defRPr sz="2456" b="1"/>
            </a:lvl1pPr>
            <a:lvl2pPr marL="477120" indent="0">
              <a:buNone/>
              <a:defRPr sz="2105" b="1"/>
            </a:lvl2pPr>
            <a:lvl3pPr marL="954240" indent="0">
              <a:buNone/>
              <a:defRPr sz="1871" b="1"/>
            </a:lvl3pPr>
            <a:lvl4pPr marL="1431358" indent="0">
              <a:buNone/>
              <a:defRPr sz="1637" b="1"/>
            </a:lvl4pPr>
            <a:lvl5pPr marL="1908478" indent="0">
              <a:buNone/>
              <a:defRPr sz="1637" b="1"/>
            </a:lvl5pPr>
            <a:lvl6pPr marL="2385597" indent="0">
              <a:buNone/>
              <a:defRPr sz="1637" b="1"/>
            </a:lvl6pPr>
            <a:lvl7pPr marL="2862718" indent="0">
              <a:buNone/>
              <a:defRPr sz="1637" b="1"/>
            </a:lvl7pPr>
            <a:lvl8pPr marL="3339838" indent="0">
              <a:buNone/>
              <a:defRPr sz="1637" b="1"/>
            </a:lvl8pPr>
            <a:lvl9pPr marL="3816957" indent="0">
              <a:buNone/>
              <a:defRPr sz="163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8" y="2397901"/>
            <a:ext cx="4297419" cy="4698224"/>
          </a:xfrm>
        </p:spPr>
        <p:txBody>
          <a:bodyPr/>
          <a:lstStyle>
            <a:lvl1pPr>
              <a:defRPr sz="2456"/>
            </a:lvl1pPr>
            <a:lvl2pPr>
              <a:defRPr sz="2105"/>
            </a:lvl2pPr>
            <a:lvl3pPr>
              <a:defRPr sz="1871"/>
            </a:lvl3pPr>
            <a:lvl4pPr>
              <a:defRPr sz="1637"/>
            </a:lvl4pPr>
            <a:lvl5pPr>
              <a:defRPr sz="1637"/>
            </a:lvl5pPr>
            <a:lvl6pPr>
              <a:defRPr sz="1637"/>
            </a:lvl6pPr>
            <a:lvl7pPr>
              <a:defRPr sz="1637"/>
            </a:lvl7pPr>
            <a:lvl8pPr>
              <a:defRPr sz="1637"/>
            </a:lvl8pPr>
            <a:lvl9pPr>
              <a:defRPr sz="163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4" y="1771651"/>
            <a:ext cx="4195762" cy="626249"/>
          </a:xfrm>
        </p:spPr>
        <p:txBody>
          <a:bodyPr anchor="b"/>
          <a:lstStyle>
            <a:lvl1pPr marL="0" indent="0">
              <a:buNone/>
              <a:defRPr sz="2456" b="1"/>
            </a:lvl1pPr>
            <a:lvl2pPr marL="477120" indent="0">
              <a:buNone/>
              <a:defRPr sz="2105" b="1"/>
            </a:lvl2pPr>
            <a:lvl3pPr marL="954240" indent="0">
              <a:buNone/>
              <a:defRPr sz="1871" b="1"/>
            </a:lvl3pPr>
            <a:lvl4pPr marL="1431358" indent="0">
              <a:buNone/>
              <a:defRPr sz="1637" b="1"/>
            </a:lvl4pPr>
            <a:lvl5pPr marL="1908478" indent="0">
              <a:buNone/>
              <a:defRPr sz="1637" b="1"/>
            </a:lvl5pPr>
            <a:lvl6pPr marL="2385597" indent="0">
              <a:buNone/>
              <a:defRPr sz="1637" b="1"/>
            </a:lvl6pPr>
            <a:lvl7pPr marL="2862718" indent="0">
              <a:buNone/>
              <a:defRPr sz="1637" b="1"/>
            </a:lvl7pPr>
            <a:lvl8pPr marL="3339838" indent="0">
              <a:buNone/>
              <a:defRPr sz="1637" b="1"/>
            </a:lvl8pPr>
            <a:lvl9pPr marL="3816957" indent="0">
              <a:buNone/>
              <a:defRPr sz="163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4" y="2412479"/>
            <a:ext cx="4195762" cy="4683646"/>
          </a:xfrm>
        </p:spPr>
        <p:txBody>
          <a:bodyPr/>
          <a:lstStyle>
            <a:lvl1pPr>
              <a:defRPr sz="2456"/>
            </a:lvl1pPr>
            <a:lvl2pPr>
              <a:defRPr sz="2105"/>
            </a:lvl2pPr>
            <a:lvl3pPr>
              <a:defRPr sz="1871"/>
            </a:lvl3pPr>
            <a:lvl4pPr>
              <a:defRPr sz="1637"/>
            </a:lvl4pPr>
            <a:lvl5pPr>
              <a:defRPr sz="1637"/>
            </a:lvl5pPr>
            <a:lvl6pPr>
              <a:defRPr sz="1637"/>
            </a:lvl6pPr>
            <a:lvl7pPr>
              <a:defRPr sz="1637"/>
            </a:lvl7pPr>
            <a:lvl8pPr>
              <a:defRPr sz="1637"/>
            </a:lvl8pPr>
            <a:lvl9pPr>
              <a:defRPr sz="163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09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0DF52-B1FA-4787-BFFB-74C5DF3E6E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0" y="2111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2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8862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>
            <a:lvl1pPr algn="ctr">
              <a:defRPr sz="2456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122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4" y="301052"/>
            <a:ext cx="3518055" cy="1281213"/>
          </a:xfrm>
        </p:spPr>
        <p:txBody>
          <a:bodyPr anchor="b"/>
          <a:lstStyle>
            <a:lvl1pPr algn="l">
              <a:defRPr sz="210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7"/>
          </a:xfrm>
        </p:spPr>
        <p:txBody>
          <a:bodyPr/>
          <a:lstStyle>
            <a:lvl1pPr>
              <a:defRPr sz="3391"/>
            </a:lvl1pPr>
            <a:lvl2pPr>
              <a:defRPr sz="2924"/>
            </a:lvl2pPr>
            <a:lvl3pPr>
              <a:defRPr sz="2456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4" y="1582265"/>
            <a:ext cx="3518055" cy="5172114"/>
          </a:xfrm>
        </p:spPr>
        <p:txBody>
          <a:bodyPr/>
          <a:lstStyle>
            <a:lvl1pPr marL="0" indent="0">
              <a:buNone/>
              <a:defRPr sz="1520"/>
            </a:lvl1pPr>
            <a:lvl2pPr marL="477120" indent="0">
              <a:buNone/>
              <a:defRPr sz="1286"/>
            </a:lvl2pPr>
            <a:lvl3pPr marL="954240" indent="0">
              <a:buNone/>
              <a:defRPr sz="1052"/>
            </a:lvl3pPr>
            <a:lvl4pPr marL="1431358" indent="0">
              <a:buNone/>
              <a:defRPr sz="936"/>
            </a:lvl4pPr>
            <a:lvl5pPr marL="1908478" indent="0">
              <a:buNone/>
              <a:defRPr sz="936"/>
            </a:lvl5pPr>
            <a:lvl6pPr marL="2385597" indent="0">
              <a:buNone/>
              <a:defRPr sz="936"/>
            </a:lvl6pPr>
            <a:lvl7pPr marL="2862718" indent="0">
              <a:buNone/>
              <a:defRPr sz="936"/>
            </a:lvl7pPr>
            <a:lvl8pPr marL="3339838" indent="0">
              <a:buNone/>
              <a:defRPr sz="936"/>
            </a:lvl8pPr>
            <a:lvl9pPr marL="3816957" indent="0">
              <a:buNone/>
              <a:defRPr sz="93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255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6"/>
          </a:xfrm>
        </p:spPr>
        <p:txBody>
          <a:bodyPr anchor="b"/>
          <a:lstStyle>
            <a:lvl1pPr algn="l">
              <a:defRPr sz="210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2"/>
            <a:ext cx="6416040" cy="4536758"/>
          </a:xfrm>
        </p:spPr>
        <p:txBody>
          <a:bodyPr/>
          <a:lstStyle>
            <a:lvl1pPr marL="0" indent="0">
              <a:buNone/>
              <a:defRPr sz="3391"/>
            </a:lvl1pPr>
            <a:lvl2pPr marL="477120" indent="0">
              <a:buNone/>
              <a:defRPr sz="2924"/>
            </a:lvl2pPr>
            <a:lvl3pPr marL="954240" indent="0">
              <a:buNone/>
              <a:defRPr sz="2456"/>
            </a:lvl3pPr>
            <a:lvl4pPr marL="1431358" indent="0">
              <a:buNone/>
              <a:defRPr sz="2105"/>
            </a:lvl4pPr>
            <a:lvl5pPr marL="1908478" indent="0">
              <a:buNone/>
              <a:defRPr sz="2105"/>
            </a:lvl5pPr>
            <a:lvl6pPr marL="2385597" indent="0">
              <a:buNone/>
              <a:defRPr sz="2105"/>
            </a:lvl6pPr>
            <a:lvl7pPr marL="2862718" indent="0">
              <a:buNone/>
              <a:defRPr sz="2105"/>
            </a:lvl7pPr>
            <a:lvl8pPr marL="3339838" indent="0">
              <a:buNone/>
              <a:defRPr sz="2105"/>
            </a:lvl8pPr>
            <a:lvl9pPr marL="3816957" indent="0">
              <a:buNone/>
              <a:defRPr sz="2105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20"/>
            </a:lvl1pPr>
            <a:lvl2pPr marL="477120" indent="0">
              <a:buNone/>
              <a:defRPr sz="1286"/>
            </a:lvl2pPr>
            <a:lvl3pPr marL="954240" indent="0">
              <a:buNone/>
              <a:defRPr sz="1052"/>
            </a:lvl3pPr>
            <a:lvl4pPr marL="1431358" indent="0">
              <a:buNone/>
              <a:defRPr sz="936"/>
            </a:lvl4pPr>
            <a:lvl5pPr marL="1908478" indent="0">
              <a:buNone/>
              <a:defRPr sz="936"/>
            </a:lvl5pPr>
            <a:lvl6pPr marL="2385597" indent="0">
              <a:buNone/>
              <a:defRPr sz="936"/>
            </a:lvl6pPr>
            <a:lvl7pPr marL="2862718" indent="0">
              <a:buNone/>
              <a:defRPr sz="936"/>
            </a:lvl7pPr>
            <a:lvl8pPr marL="3339838" indent="0">
              <a:buNone/>
              <a:defRPr sz="936"/>
            </a:lvl8pPr>
            <a:lvl9pPr marL="3816957" indent="0">
              <a:buNone/>
              <a:defRPr sz="93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666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4361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5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5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26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B22C4-1AB7-4E0E-8919-67BD798FB0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269F2-F741-428F-885E-2B9617D58B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0F29C-E776-43E1-915E-A876B69A1F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2A2C6-5734-42D6-ADA3-B312AB6076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prstClr val="white"/>
                </a:solidFill>
                <a:latin typeface="+mj-lt"/>
              </a:defRPr>
            </a:lvl1pPr>
          </a:lstStyle>
          <a:p>
            <a:pPr>
              <a:defRPr/>
            </a:pPr>
            <a:fld id="{45210AFE-881F-4598-89D1-92881FB7E6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E88E6-A553-424F-8D81-9083A39D89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 defTabSz="104305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E6CE08E6-06E9-4FC6-B16A-8237E83A0C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23" r:id="rId6"/>
    <p:sldLayoutId id="2147484153" r:id="rId7"/>
    <p:sldLayoutId id="2147484154" r:id="rId8"/>
    <p:sldLayoutId id="2147484124" r:id="rId9"/>
    <p:sldLayoutId id="2147484125" r:id="rId10"/>
    <p:sldLayoutId id="2147484126" r:id="rId11"/>
    <p:sldLayoutId id="2147484127" r:id="rId12"/>
    <p:sldLayoutId id="2147484167" r:id="rId13"/>
    <p:sldLayoutId id="2147484168" r:id="rId14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indent="-363538" algn="l" defTabSz="1042988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93663" algn="l" defTabSz="10429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239838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3937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9" y="539752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01" tIns="40801" rIns="81601" bIns="408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9" y="1763713"/>
            <a:ext cx="8588375" cy="533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01" tIns="40801" rIns="81601" bIns="408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34988" y="7008815"/>
            <a:ext cx="24955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01" tIns="40801" rIns="81601" bIns="40801" numCol="1" anchor="ctr" anchorCtr="0" compatLnSpc="1">
            <a:prstTxWarp prst="textNoShape">
              <a:avLst/>
            </a:prstTxWarp>
          </a:bodyPr>
          <a:lstStyle>
            <a:lvl1pPr algn="l" defTabSz="954577" fontAlgn="auto">
              <a:spcBef>
                <a:spcPts val="0"/>
              </a:spcBef>
              <a:spcAft>
                <a:spcPts val="0"/>
              </a:spcAft>
              <a:defRPr sz="128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652839" y="7008815"/>
            <a:ext cx="3387725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01" tIns="40801" rIns="81601" bIns="40801" numCol="1" anchor="ctr" anchorCtr="0" compatLnSpc="1">
            <a:prstTxWarp prst="textNoShape">
              <a:avLst/>
            </a:prstTxWarp>
          </a:bodyPr>
          <a:lstStyle>
            <a:lvl1pPr algn="ctr" defTabSz="954577" fontAlgn="auto">
              <a:spcBef>
                <a:spcPts val="0"/>
              </a:spcBef>
              <a:spcAft>
                <a:spcPts val="0"/>
              </a:spcAft>
              <a:defRPr sz="128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6138" y="6661151"/>
            <a:ext cx="723900" cy="69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01" tIns="40801" rIns="81601" bIns="40801" numCol="1" anchor="ctr" anchorCtr="0" compatLnSpc="1">
            <a:prstTxWarp prst="textNoShape">
              <a:avLst/>
            </a:prstTxWarp>
          </a:bodyPr>
          <a:lstStyle>
            <a:lvl1pPr algn="ctr" defTabSz="954577" fontAlgn="auto">
              <a:lnSpc>
                <a:spcPts val="2196"/>
              </a:lnSpc>
              <a:spcBef>
                <a:spcPts val="0"/>
              </a:spcBef>
              <a:spcAft>
                <a:spcPts val="0"/>
              </a:spcAft>
              <a:defRPr sz="2456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95B5AAC-A17C-45F7-8D97-7D96BFC9258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56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</p:sldLayoutIdLst>
  <p:hf hdr="0" ftr="0" dt="0"/>
  <p:txStyles>
    <p:titleStyle>
      <a:lvl1pPr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2pPr>
      <a:lvl3pPr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3pPr>
      <a:lvl4pPr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4pPr>
      <a:lvl5pPr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5pPr>
      <a:lvl6pPr marL="418417"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6pPr>
      <a:lvl7pPr marL="836833"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7pPr>
      <a:lvl8pPr marL="1255250"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8pPr>
      <a:lvl9pPr marL="1673667" algn="l" defTabSz="954513" rtl="0" eaLnBrk="1" fontAlgn="base" hangingPunct="1">
        <a:lnSpc>
          <a:spcPts val="4759"/>
        </a:lnSpc>
        <a:spcBef>
          <a:spcPct val="0"/>
        </a:spcBef>
        <a:spcAft>
          <a:spcPct val="0"/>
        </a:spcAft>
        <a:defRPr sz="3859" b="1">
          <a:solidFill>
            <a:srgbClr val="005AA9"/>
          </a:solidFill>
          <a:latin typeface="Calibri" pitchFamily="34" charset="0"/>
        </a:defRPr>
      </a:lvl9pPr>
    </p:titleStyle>
    <p:bodyStyle>
      <a:lvl1pPr marL="332700" algn="l" defTabSz="954513" rtl="0" eaLnBrk="1" fontAlgn="base" hangingPunct="1">
        <a:spcBef>
          <a:spcPct val="20000"/>
        </a:spcBef>
        <a:spcAft>
          <a:spcPct val="0"/>
        </a:spcAft>
        <a:buFont typeface="+mj-lt"/>
        <a:defRPr sz="3391" kern="1200">
          <a:solidFill>
            <a:srgbClr val="005AA9"/>
          </a:solidFill>
          <a:latin typeface="+mj-lt"/>
          <a:ea typeface="+mn-ea"/>
          <a:cs typeface="+mn-cs"/>
        </a:defRPr>
      </a:lvl1pPr>
      <a:lvl2pPr marL="332700" algn="l" defTabSz="954513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222" kern="1200">
          <a:solidFill>
            <a:srgbClr val="504F53"/>
          </a:solidFill>
          <a:latin typeface="+mj-lt"/>
          <a:ea typeface="+mn-ea"/>
          <a:cs typeface="+mn-cs"/>
        </a:defRPr>
      </a:lvl2pPr>
      <a:lvl3pPr marL="652324" indent="-238265" algn="l" defTabSz="95451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22" kern="1200">
          <a:solidFill>
            <a:srgbClr val="504F53"/>
          </a:solidFill>
          <a:latin typeface="+mj-lt"/>
          <a:ea typeface="+mn-ea"/>
          <a:cs typeface="+mn-cs"/>
        </a:defRPr>
      </a:lvl3pPr>
      <a:lvl4pPr indent="329794" algn="just" defTabSz="954513" rtl="0" eaLnBrk="1" fontAlgn="base" hangingPunct="1">
        <a:lnSpc>
          <a:spcPts val="1648"/>
        </a:lnSpc>
        <a:spcBef>
          <a:spcPts val="366"/>
        </a:spcBef>
        <a:spcAft>
          <a:spcPct val="0"/>
        </a:spcAft>
        <a:buFont typeface="Arial" pitchFamily="34" charset="0"/>
        <a:defRPr sz="1520" kern="1200">
          <a:solidFill>
            <a:srgbClr val="504F53"/>
          </a:solidFill>
          <a:latin typeface="+mj-lt"/>
          <a:ea typeface="+mn-ea"/>
          <a:cs typeface="+mn-cs"/>
        </a:defRPr>
      </a:lvl4pPr>
      <a:lvl5pPr marL="1310459" algn="l" defTabSz="954513" rtl="0" eaLnBrk="1" fontAlgn="base" hangingPunct="1">
        <a:lnSpc>
          <a:spcPts val="1648"/>
        </a:lnSpc>
        <a:spcBef>
          <a:spcPts val="366"/>
        </a:spcBef>
        <a:spcAft>
          <a:spcPct val="0"/>
        </a:spcAft>
        <a:buFont typeface="Arial" pitchFamily="34" charset="0"/>
        <a:defRPr sz="1286" kern="1200">
          <a:solidFill>
            <a:srgbClr val="8D8C90"/>
          </a:solidFill>
          <a:latin typeface="+mj-lt"/>
          <a:ea typeface="+mn-ea"/>
          <a:cs typeface="+mn-cs"/>
        </a:defRPr>
      </a:lvl5pPr>
      <a:lvl6pPr marL="2625084" indent="-238644" algn="l" defTabSz="954577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102373" indent="-238644" algn="l" defTabSz="954577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579661" indent="-238644" algn="l" defTabSz="954577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056948" indent="-238644" algn="l" defTabSz="954577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1pPr>
      <a:lvl2pPr marL="477288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954577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3pPr>
      <a:lvl4pPr marL="1431864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1909152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386440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2863728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341017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3818305" algn="l" defTabSz="954577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5" y="540273"/>
            <a:ext cx="8588251" cy="1224137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5" y="1764296"/>
            <a:ext cx="8588251" cy="5331830"/>
          </a:xfrm>
          <a:prstGeom prst="rect">
            <a:avLst/>
          </a:prstGeom>
        </p:spPr>
        <p:txBody>
          <a:bodyPr vert="horz" lIns="81601" tIns="40801" rIns="81601" bIns="40801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8"/>
          </a:xfrm>
          <a:prstGeom prst="rect">
            <a:avLst/>
          </a:prstGeom>
        </p:spPr>
        <p:txBody>
          <a:bodyPr vert="horz" lIns="81601" tIns="40801" rIns="81601" bIns="40801" rtlCol="0" anchor="ctr"/>
          <a:lstStyle>
            <a:lvl1pPr algn="l">
              <a:defRPr sz="12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54240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3"/>
            <a:ext cx="3386243" cy="402568"/>
          </a:xfrm>
          <a:prstGeom prst="rect">
            <a:avLst/>
          </a:prstGeom>
        </p:spPr>
        <p:txBody>
          <a:bodyPr vert="horz" lIns="81601" tIns="40801" rIns="81601" bIns="40801" rtlCol="0" anchor="ctr"/>
          <a:lstStyle>
            <a:lvl1pPr algn="ctr">
              <a:defRPr sz="12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54240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3" y="6660952"/>
            <a:ext cx="724718" cy="696626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>
            <a:lvl1pPr algn="ctr">
              <a:lnSpc>
                <a:spcPts val="2196"/>
              </a:lnSpc>
              <a:defRPr sz="2456">
                <a:solidFill>
                  <a:schemeClr val="bg1"/>
                </a:solidFill>
              </a:defRPr>
            </a:lvl1pPr>
          </a:lstStyle>
          <a:p>
            <a:pPr defTabSz="954240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  <a:latin typeface="Calibri"/>
              </a:rPr>
              <a:pPr defTabSz="95424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459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07" r:id="rId2"/>
    <p:sldLayoutId id="2147484208" r:id="rId3"/>
    <p:sldLayoutId id="2147484209" r:id="rId4"/>
    <p:sldLayoutId id="2147484210" r:id="rId5"/>
    <p:sldLayoutId id="2147484211" r:id="rId6"/>
    <p:sldLayoutId id="2147484212" r:id="rId7"/>
    <p:sldLayoutId id="2147484213" r:id="rId8"/>
    <p:sldLayoutId id="2147484214" r:id="rId9"/>
    <p:sldLayoutId id="2147484215" r:id="rId10"/>
    <p:sldLayoutId id="2147484216" r:id="rId11"/>
    <p:sldLayoutId id="2147484217" r:id="rId12"/>
  </p:sldLayoutIdLst>
  <p:hf hdr="0" ftr="0" dt="0"/>
  <p:txStyles>
    <p:titleStyle>
      <a:lvl1pPr algn="l" defTabSz="954240" rtl="0" eaLnBrk="1" latinLnBrk="0" hangingPunct="1">
        <a:lnSpc>
          <a:spcPts val="4757"/>
        </a:lnSpc>
        <a:spcBef>
          <a:spcPct val="0"/>
        </a:spcBef>
        <a:buNone/>
        <a:defRPr sz="3859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32583" indent="0" algn="l" defTabSz="954240" rtl="0" eaLnBrk="1" latinLnBrk="0" hangingPunct="1">
        <a:spcBef>
          <a:spcPct val="20000"/>
        </a:spcBef>
        <a:buFont typeface="+mj-lt"/>
        <a:buNone/>
        <a:defRPr sz="3391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32583" indent="0" algn="l" defTabSz="954240" rtl="0" eaLnBrk="1" latinLnBrk="0" hangingPunct="1">
        <a:spcBef>
          <a:spcPct val="20000"/>
        </a:spcBef>
        <a:buFont typeface="Arial" pitchFamily="34" charset="0"/>
        <a:buNone/>
        <a:defRPr sz="2222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52094" indent="-238181" algn="l" defTabSz="954240" rtl="0" eaLnBrk="1" latinLnBrk="0" hangingPunct="1">
        <a:spcBef>
          <a:spcPct val="20000"/>
        </a:spcBef>
        <a:buFont typeface="Arial" pitchFamily="34" charset="0"/>
        <a:buChar char="•"/>
        <a:defRPr sz="2222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29677" algn="just" defTabSz="954240" rtl="0" eaLnBrk="1" latinLnBrk="0" hangingPunct="1">
        <a:lnSpc>
          <a:spcPts val="1648"/>
        </a:lnSpc>
        <a:spcBef>
          <a:spcPts val="366"/>
        </a:spcBef>
        <a:buFont typeface="Arial" pitchFamily="34" charset="0"/>
        <a:buNone/>
        <a:tabLst/>
        <a:defRPr sz="152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312899" indent="0" algn="l" defTabSz="954240" rtl="0" eaLnBrk="1" latinLnBrk="0" hangingPunct="1">
        <a:lnSpc>
          <a:spcPts val="1648"/>
        </a:lnSpc>
        <a:spcBef>
          <a:spcPts val="366"/>
        </a:spcBef>
        <a:buFont typeface="Arial" pitchFamily="34" charset="0"/>
        <a:buNone/>
        <a:defRPr sz="1286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624158" indent="-238560" algn="l" defTabSz="954240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101277" indent="-238560" algn="l" defTabSz="954240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578398" indent="-238560" algn="l" defTabSz="954240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055517" indent="-238560" algn="l" defTabSz="954240" rtl="0" eaLnBrk="1" latinLnBrk="0" hangingPunct="1">
        <a:spcBef>
          <a:spcPct val="20000"/>
        </a:spcBef>
        <a:buFont typeface="Arial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1pPr>
      <a:lvl2pPr marL="477120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954240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3pPr>
      <a:lvl4pPr marL="1431358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1908478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385597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2862718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339838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3816957" algn="l" defTabSz="954240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695" y="5221140"/>
            <a:ext cx="535813" cy="210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87" y="900995"/>
            <a:ext cx="1584176" cy="1709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03429" y="535499"/>
            <a:ext cx="9686557" cy="7001128"/>
          </a:xfrm>
          <a:prstGeom prst="rect">
            <a:avLst/>
          </a:prstGeom>
          <a:solidFill>
            <a:schemeClr val="bg1">
              <a:lumMod val="6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5088" tIns="62559" rIns="125088" bIns="62559" anchor="ctr"/>
          <a:lstStyle/>
          <a:p>
            <a:pPr algn="ctr" defTabSz="1250264">
              <a:defRPr/>
            </a:pPr>
            <a:endParaRPr lang="ru-RU" sz="2900" dirty="0"/>
          </a:p>
        </p:txBody>
      </p:sp>
      <p:sp>
        <p:nvSpPr>
          <p:cNvPr id="9" name="TextBox 42"/>
          <p:cNvSpPr txBox="1">
            <a:spLocks noChangeArrowheads="1"/>
          </p:cNvSpPr>
          <p:nvPr/>
        </p:nvSpPr>
        <p:spPr bwMode="auto">
          <a:xfrm>
            <a:off x="940462" y="6580479"/>
            <a:ext cx="8812492" cy="61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5088" tIns="62559" rIns="125088" bIns="62559">
            <a:spAutoFit/>
          </a:bodyPr>
          <a:lstStyle/>
          <a:p>
            <a:pPr algn="ctr" defTabSz="1250264">
              <a:defRPr/>
            </a:pPr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charset="0"/>
              </a:rPr>
              <a:t>2019</a:t>
            </a:r>
            <a:endParaRPr lang="ru-RU" sz="32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053220" y="2772519"/>
            <a:ext cx="8397936" cy="84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596" tIns="54806" rIns="109596" bIns="5480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104E72"/>
                </a:solidFill>
                <a:latin typeface="Arial Narrow" panose="020B0606020202030204" pitchFamily="34" charset="0"/>
                <a:cs typeface="Arial" pitchFamily="34" charset="0"/>
              </a:rPr>
              <a:t>РУКОВОДИТЕЛЬ УФНС РОССИИ ПО БРЯНСКОЙ ОБЛАСТИ </a:t>
            </a:r>
            <a:br>
              <a:rPr lang="ru-RU" sz="2400" dirty="0">
                <a:solidFill>
                  <a:srgbClr val="104E72"/>
                </a:solidFill>
                <a:latin typeface="Arial Narrow" panose="020B0606020202030204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104E72"/>
                </a:solidFill>
                <a:latin typeface="Arial Narrow" panose="020B0606020202030204" pitchFamily="34" charset="0"/>
                <a:cs typeface="Arial" pitchFamily="34" charset="0"/>
              </a:rPr>
              <a:t>МАРКЕЛОВ АНДРЕЙ АЛЕКСАНДРОВИЧ</a:t>
            </a:r>
          </a:p>
        </p:txBody>
      </p:sp>
      <p:sp>
        <p:nvSpPr>
          <p:cNvPr id="12" name="TextBox 42"/>
          <p:cNvSpPr txBox="1">
            <a:spLocks noChangeArrowheads="1"/>
          </p:cNvSpPr>
          <p:nvPr/>
        </p:nvSpPr>
        <p:spPr bwMode="auto">
          <a:xfrm>
            <a:off x="506792" y="4428703"/>
            <a:ext cx="9657143" cy="84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596" tIns="54806" rIns="109596" bIns="5480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rgbClr val="104E7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ОСНОВНЫЕ РЕЗУЛЬТАТЫ РАБОТЫ ПО ФОРМИРОВАНИЮ НАЛОГОВОЙ БАЗЫ РЕГИОНА  В 2018 ГОДУ И ЗАДАЧИ НА 2019 ГОД</a:t>
            </a:r>
            <a:endParaRPr lang="ru-RU" sz="2400" b="1" dirty="0">
              <a:solidFill>
                <a:srgbClr val="104E7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1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4"/>
          <p:cNvSpPr>
            <a:spLocks noGrp="1"/>
          </p:cNvSpPr>
          <p:nvPr>
            <p:ph type="sldNum" sz="quarter" idx="10"/>
          </p:nvPr>
        </p:nvSpPr>
        <p:spPr bwMode="auto">
          <a:xfrm>
            <a:off x="9734550" y="6706887"/>
            <a:ext cx="725488" cy="696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defTabSz="1042988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400" dirty="0">
                <a:solidFill>
                  <a:schemeClr val="bg1"/>
                </a:solidFill>
                <a:latin typeface="+mj-lt"/>
              </a:rPr>
              <a:t>1</a:t>
            </a:r>
            <a:endParaRPr lang="ru-RU" altLang="ru-RU" sz="34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TextBox 14"/>
          <p:cNvSpPr txBox="1">
            <a:spLocks noChangeArrowheads="1"/>
          </p:cNvSpPr>
          <p:nvPr/>
        </p:nvSpPr>
        <p:spPr bwMode="auto">
          <a:xfrm>
            <a:off x="497443" y="611728"/>
            <a:ext cx="10195957" cy="57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290" tIns="52145" rIns="104290" bIns="52145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ДИНАМИКА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НАЛОГОВЫХ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ПОСТУПЛЕНИЙ</a:t>
            </a:r>
          </a:p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endParaRPr lang="ru-RU" sz="2200" b="1" dirty="0">
              <a:solidFill>
                <a:srgbClr val="C00000"/>
              </a:solidFill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890316" y="681393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055591069"/>
              </p:ext>
            </p:extLst>
          </p:nvPr>
        </p:nvGraphicFramePr>
        <p:xfrm>
          <a:off x="656040" y="2394526"/>
          <a:ext cx="4993273" cy="4312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838656" y="120430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КОНСОЛИДИРОВАННЫЙ БЮДЖЕТ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БРЯНСКОЙ ОБЛАСТИ</a:t>
            </a:r>
            <a:endParaRPr kumimoji="0" lang="ru-RU" sz="2000" b="1" i="0" u="sng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02335" y="2861932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22.3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75797" y="230496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30.4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81571" y="211870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+ 8.1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РОСТ В </a:t>
            </a:r>
            <a:r>
              <a:rPr lang="ru-RU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1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.4</a:t>
            </a:r>
            <a:r>
              <a:rPr kumimoji="0" lang="ru-RU" sz="1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РАЗА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257309519"/>
              </p:ext>
            </p:extLst>
          </p:nvPr>
        </p:nvGraphicFramePr>
        <p:xfrm>
          <a:off x="5941698" y="1828025"/>
          <a:ext cx="3712909" cy="157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968777" y="1480035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14.5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55040" y="157737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11.3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08606" y="1180657"/>
            <a:ext cx="1660171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+ 3.2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. (+29%)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47623" y="85530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800" b="1" u="sng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НДФЛ</a:t>
            </a:r>
            <a:endParaRPr kumimoji="0" lang="ru-RU" sz="1800" b="1" i="0" u="sng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903323763"/>
              </p:ext>
            </p:extLst>
          </p:nvPr>
        </p:nvGraphicFramePr>
        <p:xfrm>
          <a:off x="6021640" y="3829651"/>
          <a:ext cx="3712909" cy="157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Диаграмма 28"/>
          <p:cNvGraphicFramePr/>
          <p:nvPr>
            <p:extLst>
              <p:ext uri="{D42A27DB-BD31-4B8C-83A1-F6EECF244321}">
                <p14:modId xmlns:p14="http://schemas.microsoft.com/office/powerpoint/2010/main" val="3848997326"/>
              </p:ext>
            </p:extLst>
          </p:nvPr>
        </p:nvGraphicFramePr>
        <p:xfrm>
          <a:off x="6021641" y="5862625"/>
          <a:ext cx="3712909" cy="157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7699082" y="3082192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800" b="1" u="sng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НАЛОГ НА ПРИБЫЛЬ</a:t>
            </a:r>
            <a:endParaRPr kumimoji="0" lang="ru-RU" sz="1800" b="1" i="0" u="sng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47623" y="5139899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800" b="1" u="sng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ИМУЩЕСТВЕННЫЕ НАЛОГИ</a:t>
            </a:r>
            <a:endParaRPr kumimoji="0" lang="ru-RU" sz="1800" b="1" i="0" u="sng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57046" y="3524158"/>
            <a:ext cx="229555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+ 1.8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. (+43%)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68014" y="3829651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4.2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088339" y="367656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6.0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57848" y="566365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4.1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36936" y="559103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5.8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РУБ.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981268" y="5562158"/>
            <a:ext cx="229555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+ 1.7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МЛРД. РУБ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. (+40%)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78059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643722" y="460935"/>
            <a:ext cx="9721078" cy="66543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ДИНАМИКА ПОСТУПЛЕНИЙ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ПО РЕЗУЛЬТАТАМ 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АНАЛИТИЧЕСКОЙ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РАБОТЫ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95172" y="6563791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42028" y="655966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4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49" name="Shape 48"/>
          <p:cNvSpPr/>
          <p:nvPr/>
        </p:nvSpPr>
        <p:spPr>
          <a:xfrm rot="253786">
            <a:off x="3482833" y="1663667"/>
            <a:ext cx="2604582" cy="3441839"/>
          </a:xfrm>
          <a:prstGeom prst="swooshArrow">
            <a:avLst>
              <a:gd name="adj1" fmla="val 25588"/>
              <a:gd name="adj2" fmla="val 38590"/>
            </a:avLst>
          </a:prstGeom>
          <a:pattFill prst="ltUpDiag">
            <a:fgClr>
              <a:schemeClr val="accent1">
                <a:lumMod val="50000"/>
              </a:schemeClr>
            </a:fgClr>
            <a:bgClr>
              <a:schemeClr val="bg1"/>
            </a:bgClr>
          </a:patt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59" name="Диаграмма 58"/>
          <p:cNvGraphicFramePr/>
          <p:nvPr>
            <p:extLst>
              <p:ext uri="{D42A27DB-BD31-4B8C-83A1-F6EECF244321}">
                <p14:modId xmlns:p14="http://schemas.microsoft.com/office/powerpoint/2010/main" val="3548817735"/>
              </p:ext>
            </p:extLst>
          </p:nvPr>
        </p:nvGraphicFramePr>
        <p:xfrm>
          <a:off x="522164" y="1545459"/>
          <a:ext cx="8928992" cy="540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2902251" y="6636429"/>
            <a:ext cx="914400" cy="39157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2017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26820" y="6640175"/>
            <a:ext cx="914400" cy="39157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5051" y="1764407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+ 495 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млн. руб.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    (</a:t>
            </a:r>
            <a:r>
              <a:rPr lang="ru-RU" sz="19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РОСТ В</a:t>
            </a:r>
            <a:r>
              <a:rPr lang="ru-RU" sz="2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600" b="1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3.5</a:t>
            </a:r>
            <a:r>
              <a:rPr lang="ru-RU" sz="2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РАЗА</a:t>
            </a:r>
            <a:r>
              <a:rPr lang="ru-RU" sz="2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)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60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976" y="594878"/>
            <a:ext cx="9599867" cy="1042963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ДИНАМИКА ПОСТУПЛЕНИЙ НДФЛ ЗА 2018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ГОД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400" b="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2400" b="0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млн. рублей)</a:t>
            </a:r>
            <a:endParaRPr lang="ru-RU" sz="2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ru-RU" dirty="0" smtClean="0">
              <a:solidFill>
                <a:prstClr val="white"/>
              </a:solidFill>
            </a:endParaRPr>
          </a:p>
          <a:p>
            <a:pPr>
              <a:defRPr/>
            </a:pPr>
            <a:r>
              <a:rPr lang="ru-RU" sz="3400" dirty="0" smtClean="0">
                <a:solidFill>
                  <a:prstClr val="white"/>
                </a:solidFill>
              </a:rPr>
              <a:t>3</a:t>
            </a:r>
          </a:p>
          <a:p>
            <a:pPr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4087841"/>
              </p:ext>
            </p:extLst>
          </p:nvPr>
        </p:nvGraphicFramePr>
        <p:xfrm>
          <a:off x="522164" y="1648860"/>
          <a:ext cx="9347238" cy="5012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965772" y="3936475"/>
            <a:ext cx="2021025" cy="686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4513"/>
            <a:r>
              <a:rPr lang="ru-RU" sz="3859" b="1" spc="-35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ЦФО - </a:t>
            </a:r>
            <a:endParaRPr lang="ru-RU" sz="3859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17"/>
          <p:cNvSpPr txBox="1"/>
          <p:nvPr/>
        </p:nvSpPr>
        <p:spPr>
          <a:xfrm>
            <a:off x="7423525" y="6353720"/>
            <a:ext cx="1023304" cy="421000"/>
          </a:xfrm>
          <a:prstGeom prst="rect">
            <a:avLst/>
          </a:prstGeom>
        </p:spPr>
        <p:txBody>
          <a:bodyPr wrap="none" lIns="95348" tIns="47675" rIns="95348" bIns="47675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53432" fontAlgn="auto">
              <a:spcAft>
                <a:spcPts val="0"/>
              </a:spcAft>
              <a:defRPr/>
            </a:pPr>
            <a:r>
              <a:rPr lang="ru-RU" sz="2105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9" name="TextBox 30"/>
          <p:cNvSpPr txBox="1"/>
          <p:nvPr/>
        </p:nvSpPr>
        <p:spPr>
          <a:xfrm>
            <a:off x="8585224" y="5030251"/>
            <a:ext cx="1175912" cy="631500"/>
          </a:xfrm>
          <a:prstGeom prst="rect">
            <a:avLst/>
          </a:prstGeom>
        </p:spPr>
        <p:txBody>
          <a:bodyPr wrap="none" lIns="95348" tIns="47675" rIns="95348" bIns="47675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53432" fontAlgn="auto">
              <a:lnSpc>
                <a:spcPct val="60000"/>
              </a:lnSpc>
              <a:spcAft>
                <a:spcPts val="0"/>
              </a:spcAft>
              <a:defRPr/>
            </a:pPr>
            <a:r>
              <a:rPr lang="ru-RU" sz="2339" b="1" dirty="0">
                <a:solidFill>
                  <a:prstClr val="black"/>
                </a:solidFill>
                <a:latin typeface="Arial Narrow" panose="020B0606020202030204" pitchFamily="34" charset="0"/>
              </a:rPr>
              <a:t>1 483,9</a:t>
            </a:r>
          </a:p>
          <a:p>
            <a:pPr algn="ctr" defTabSz="953432" fontAlgn="auto">
              <a:lnSpc>
                <a:spcPct val="60000"/>
              </a:lnSpc>
              <a:spcAft>
                <a:spcPts val="0"/>
              </a:spcAft>
              <a:defRPr/>
            </a:pPr>
            <a:endParaRPr lang="ru-RU" sz="468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ctr" defTabSz="953432" fontAlgn="auto">
              <a:lnSpc>
                <a:spcPct val="60000"/>
              </a:lnSpc>
              <a:spcAft>
                <a:spcPts val="0"/>
              </a:spcAft>
              <a:defRPr/>
            </a:pPr>
            <a:r>
              <a:rPr lang="ru-RU" sz="1871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млрд.руб</a:t>
            </a:r>
            <a:r>
              <a:rPr lang="ru-RU" sz="1871" b="1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10" name="TextBox 17"/>
          <p:cNvSpPr txBox="1"/>
          <p:nvPr/>
        </p:nvSpPr>
        <p:spPr>
          <a:xfrm>
            <a:off x="8598599" y="6353720"/>
            <a:ext cx="1023304" cy="421000"/>
          </a:xfrm>
          <a:prstGeom prst="rect">
            <a:avLst/>
          </a:prstGeom>
        </p:spPr>
        <p:txBody>
          <a:bodyPr wrap="none" lIns="95348" tIns="47675" rIns="95348" bIns="47675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53432" fontAlgn="auto">
              <a:spcAft>
                <a:spcPts val="0"/>
              </a:spcAft>
              <a:defRPr/>
            </a:pPr>
            <a:r>
              <a:rPr lang="ru-RU" sz="2105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11" name="TextBox 38"/>
          <p:cNvSpPr txBox="1"/>
          <p:nvPr/>
        </p:nvSpPr>
        <p:spPr>
          <a:xfrm>
            <a:off x="7989076" y="3947035"/>
            <a:ext cx="2273400" cy="665092"/>
          </a:xfrm>
          <a:prstGeom prst="rect">
            <a:avLst/>
          </a:prstGeom>
        </p:spPr>
        <p:txBody>
          <a:bodyPr wrap="none" lIns="95348" tIns="47675" rIns="95348" bIns="47675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53432" fontAlgn="auto">
              <a:spcAft>
                <a:spcPts val="0"/>
              </a:spcAft>
              <a:defRPr/>
            </a:pPr>
            <a:r>
              <a:rPr lang="ru-RU" sz="2924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113,3%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4420397" y="1254350"/>
            <a:ext cx="1852606" cy="735239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endParaRPr lang="ru-RU" sz="1871" b="1" dirty="0">
              <a:solidFill>
                <a:prstClr val="black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7464632" y="3065767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113,6%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8404862" y="2481676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111,2%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6138788" y="4215370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110,1%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6952980" y="3610271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100,9%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5968783" y="4740923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112,8%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5761351" y="5346001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110,2%</a:t>
            </a:r>
          </a:p>
        </p:txBody>
      </p:sp>
      <p:sp>
        <p:nvSpPr>
          <p:cNvPr id="19" name="TextBox 1"/>
          <p:cNvSpPr txBox="1"/>
          <p:nvPr/>
        </p:nvSpPr>
        <p:spPr>
          <a:xfrm>
            <a:off x="4772563" y="5921135"/>
            <a:ext cx="1023304" cy="359483"/>
          </a:xfrm>
          <a:prstGeom prst="rect">
            <a:avLst/>
          </a:prstGeom>
        </p:spPr>
        <p:txBody>
          <a:bodyPr vert="horz" wrap="square" lIns="121980" tIns="60990" rIns="121980" bIns="6099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219750" fontAlgn="auto">
              <a:spcAft>
                <a:spcPts val="0"/>
              </a:spcAft>
            </a:pPr>
            <a:r>
              <a:rPr lang="ru-RU" sz="1754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</a:rPr>
              <a:t>108,1%</a:t>
            </a:r>
          </a:p>
        </p:txBody>
      </p:sp>
    </p:spTree>
    <p:extLst>
      <p:ext uri="{BB962C8B-B14F-4D97-AF65-F5344CB8AC3E}">
        <p14:creationId xmlns:p14="http://schemas.microsoft.com/office/powerpoint/2010/main" val="27595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  <a:t>ДИНАМИКА РОСТА ПОСТУПЛЕНИЙ НАЛОГА НА ИМУЩЕСТВО ФИЗИЧЕСКИХ ЛИЦ ПО ОТДЕЛЬНЫМ СУБЪЕКТАМ ЦФО </a:t>
            </a:r>
            <a:br>
              <a:rPr lang="ru-RU" sz="2400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</a:br>
            <a:r>
              <a:rPr lang="ru-RU" sz="2400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  <a:t>С 2014 ПО 2018 </a:t>
            </a:r>
            <a:r>
              <a:rPr lang="ru-RU" sz="2400" dirty="0" smtClean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  <a:t>ГОД, тыс. руб.</a:t>
            </a:r>
            <a:r>
              <a:rPr lang="ru-RU" sz="2400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  <a:t/>
            </a:r>
            <a:br>
              <a:rPr lang="ru-RU" sz="2400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</a:rPr>
            </a:br>
            <a:endParaRPr lang="ru-RU" sz="2339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ru-RU" sz="3400" dirty="0" smtClean="0">
              <a:solidFill>
                <a:prstClr val="white"/>
              </a:solidFill>
              <a:latin typeface="+mj-lt"/>
            </a:endParaRPr>
          </a:p>
          <a:p>
            <a:r>
              <a:rPr lang="ru-RU" sz="3400" dirty="0" smtClean="0">
                <a:solidFill>
                  <a:prstClr val="white"/>
                </a:solidFill>
                <a:latin typeface="+mj-lt"/>
              </a:rPr>
              <a:t>4</a:t>
            </a:r>
          </a:p>
          <a:p>
            <a:endParaRPr lang="ru-RU" dirty="0">
              <a:solidFill>
                <a:prstClr val="white"/>
              </a:solidFill>
              <a:latin typeface="+mj-lt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937716"/>
              </p:ext>
            </p:extLst>
          </p:nvPr>
        </p:nvGraphicFramePr>
        <p:xfrm>
          <a:off x="565514" y="1980430"/>
          <a:ext cx="9169038" cy="47800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1587"/>
                <a:gridCol w="2041587"/>
                <a:gridCol w="2041587"/>
                <a:gridCol w="1738641"/>
                <a:gridCol w="1305636"/>
              </a:tblGrid>
              <a:tr h="641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600" b="1" u="none" strike="noStrike" dirty="0" smtClean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Регион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Поступило</a:t>
                      </a:r>
                    </a:p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 01.01.2014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Поступило </a:t>
                      </a:r>
                      <a:endParaRPr lang="ru-RU" sz="1600" b="1" u="none" strike="noStrike" dirty="0" smtClean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01.01.2019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Рост, </a:t>
                      </a:r>
                      <a:r>
                        <a:rPr lang="ru-RU" sz="1600" b="1" u="none" strike="noStrike" dirty="0" smtClean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тыс. </a:t>
                      </a:r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6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 Narrow" panose="020B0606020202030204" pitchFamily="34" charset="0"/>
                        </a:rPr>
                        <a:t>Брянская область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 Narrow" panose="020B0606020202030204" pitchFamily="34" charset="0"/>
                        </a:rPr>
                        <a:t>107 255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 Narrow" panose="020B0606020202030204" pitchFamily="34" charset="0"/>
                        </a:rPr>
                        <a:t>541 772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 Narrow" panose="020B0606020202030204" pitchFamily="34" charset="0"/>
                        </a:rPr>
                        <a:t>434 517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 Narrow" panose="020B0606020202030204" pitchFamily="34" charset="0"/>
                        </a:rPr>
                        <a:t>505%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0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Орловская область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24 951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76 838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51 887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308%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6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Липецкая область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145 108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397 355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252 247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274%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Смоленская область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75 258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166 597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91 339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221%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6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Рязанская область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298 548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579 333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280 785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194%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6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Калужская область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103 868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153 136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49 268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147%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Ярославская область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317 372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  <a:latin typeface="Arial Narrow" panose="020B0606020202030204" pitchFamily="34" charset="0"/>
                        </a:rPr>
                        <a:t>401 457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84 085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126%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395" marR="10395" marT="103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67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734550" y="6732959"/>
            <a:ext cx="725488" cy="6969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400" dirty="0" smtClean="0"/>
              <a:t>5</a:t>
            </a:r>
          </a:p>
          <a:p>
            <a:pPr>
              <a:defRPr/>
            </a:pPr>
            <a:endParaRPr lang="ru-RU" sz="34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728144" y="396255"/>
            <a:ext cx="9309120" cy="720080"/>
          </a:xfrm>
          <a:prstGeom prst="rect">
            <a:avLst/>
          </a:prstGeom>
        </p:spPr>
        <p:txBody>
          <a:bodyPr lIns="91376" tIns="45688" rIns="91376" bIns="45688"/>
          <a:lstStyle>
            <a:lvl1pPr algn="l" defTabSz="1041400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400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400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400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400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1400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1400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1400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1400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sz="2400" cap="all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ИТОГИ и задачи по ПЕРЕХОДу НА ОНЛАЙН-КАССЫ </a:t>
            </a:r>
            <a:endParaRPr lang="ru-RU" sz="2400" cap="all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54412" y="2340471"/>
            <a:ext cx="7489602" cy="273630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defTabSz="1042320"/>
            <a:r>
              <a:rPr lang="ru-RU" sz="28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 ИЮЛЯ 2019 ГОДА</a:t>
            </a:r>
            <a:r>
              <a:rPr lang="ru-RU" sz="28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</a:p>
          <a:p>
            <a:pPr defTabSz="1042320"/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НА НОВЫЕ ПРАВИЛА ПРИМЕНЕНИЯ КОНТРОЛЬНО-КАССОВОЙ ТЕХНИКИ </a:t>
            </a:r>
          </a:p>
          <a:p>
            <a:pPr defTabSz="1042320"/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ДОЛЖНЫ ПЕРЕЙТИ МИКРОПРЕДПРИЯТИЯ СФЕРЫ УСЛУГ И ТОРГОВЛИ </a:t>
            </a:r>
          </a:p>
          <a:p>
            <a:pPr defTabSz="1042320"/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БЕЗ НАЁМНЫХ РАБОТНИКОВ, А ТАКЖЕ НАЛОГОПЛАТЕЛЬЩИКИ, </a:t>
            </a:r>
          </a:p>
          <a:p>
            <a:pPr defTabSz="1042320"/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ОСУЩЕСТВЛЯЮЩИЕ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ru-RU" sz="1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ПАССАЖИРСКИЕ ПЕРЕВОЗКИ</a:t>
            </a:r>
          </a:p>
          <a:p>
            <a:pPr defTabSz="1042320"/>
            <a:endParaRPr lang="ru-RU" sz="1800" b="1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defTabSz="1042320"/>
            <a:endParaRPr lang="ru-RU" sz="1800" b="1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86260" y="928057"/>
            <a:ext cx="84988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spc="-100" dirty="0" smtClean="0">
                <a:solidFill>
                  <a:schemeClr val="tx2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Всего с начала реформы на новый порядок расчетов в Брянской области</a:t>
            </a:r>
          </a:p>
          <a:p>
            <a:pPr algn="ctr"/>
            <a:r>
              <a:rPr lang="ru-RU" sz="2400" spc="-1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ПЕРЕШЛО – </a:t>
            </a:r>
            <a:r>
              <a:rPr lang="ru-RU" sz="2400" spc="-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5 964 </a:t>
            </a:r>
            <a:r>
              <a:rPr lang="ru-RU" sz="2400" spc="-1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налогоплательщика</a:t>
            </a:r>
          </a:p>
          <a:p>
            <a:pPr algn="ctr"/>
            <a:r>
              <a:rPr lang="ru-RU" sz="2400" spc="-1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ЗАРЕГИСТРИРОВАНО – </a:t>
            </a:r>
            <a:r>
              <a:rPr lang="ru-RU" sz="2400" spc="-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17 118 </a:t>
            </a:r>
            <a:r>
              <a:rPr lang="ru-RU" sz="2400" spc="-1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онлайн-касс</a:t>
            </a: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74492" y="2778807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" name="Picture 6" descr="C:\Users\0000-07-716\Desktop\cash-regis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19" y="2916535"/>
            <a:ext cx="1531453" cy="958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133291" y="4713335"/>
            <a:ext cx="84988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42320"/>
            <a:r>
              <a:rPr lang="ru-RU" sz="2800" dirty="0">
                <a:solidFill>
                  <a:srgbClr val="C00000"/>
                </a:solidFill>
                <a:latin typeface="Arial Narrow" panose="020B0606020202030204" pitchFamily="34" charset="0"/>
              </a:rPr>
              <a:t>ДО 1 ИЮЛЯ 2019 ГОДА </a:t>
            </a:r>
          </a:p>
          <a:p>
            <a:pPr lvl="0" algn="ctr" defTabSz="1042320"/>
            <a:r>
              <a:rPr lang="ru-RU" sz="2800" spc="-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13 </a:t>
            </a:r>
            <a:r>
              <a:rPr lang="ru-RU" sz="2800" spc="-100" dirty="0">
                <a:solidFill>
                  <a:srgbClr val="C00000"/>
                </a:solidFill>
                <a:latin typeface="Arial Narrow" panose="020B0606020202030204" pitchFamily="34" charset="0"/>
              </a:rPr>
              <a:t>ТЫСЯЧ </a:t>
            </a:r>
            <a:r>
              <a:rPr lang="ru-RU" sz="2400" spc="-100" dirty="0">
                <a:solidFill>
                  <a:srgbClr val="1F497D"/>
                </a:solidFill>
                <a:latin typeface="Arial Narrow" panose="020B0606020202030204" pitchFamily="34" charset="0"/>
              </a:rPr>
              <a:t>НАЛОГОПЛАТЕЛЬЩИКОВ ДОЛЖНЫ ЗАРЕГИСТРИРОВАТЬ</a:t>
            </a:r>
          </a:p>
          <a:p>
            <a:pPr lvl="0" algn="ctr" defTabSz="1042320"/>
            <a:r>
              <a:rPr lang="ru-RU" sz="2800" spc="-100" dirty="0">
                <a:solidFill>
                  <a:srgbClr val="C00000"/>
                </a:solidFill>
                <a:latin typeface="Arial Narrow" panose="020B0606020202030204" pitchFamily="34" charset="0"/>
              </a:rPr>
              <a:t>17,1 ТЫСЯЧ </a:t>
            </a:r>
            <a:r>
              <a:rPr lang="ru-RU" sz="2400" spc="-100" dirty="0">
                <a:solidFill>
                  <a:srgbClr val="1F497D"/>
                </a:solidFill>
                <a:latin typeface="Arial Narrow" panose="020B0606020202030204" pitchFamily="34" charset="0"/>
              </a:rPr>
              <a:t>ОНЛАЙН-КАСС</a:t>
            </a:r>
          </a:p>
        </p:txBody>
      </p:sp>
    </p:spTree>
    <p:extLst>
      <p:ext uri="{BB962C8B-B14F-4D97-AF65-F5344CB8AC3E}">
        <p14:creationId xmlns:p14="http://schemas.microsoft.com/office/powerpoint/2010/main" val="35718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7412287" y="6344236"/>
            <a:ext cx="1886197" cy="32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2pPr>
            <a:lvl3pPr marL="11430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3pPr>
            <a:lvl4pPr marL="16002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4pPr>
            <a:lvl5pPr marL="20574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altLang="ru-RU" sz="1400" b="0" i="0" dirty="0" smtClean="0">
                <a:solidFill>
                  <a:schemeClr val="tx1"/>
                </a:solidFill>
              </a:rPr>
              <a:t> </a:t>
            </a:r>
            <a:endParaRPr lang="ru-RU" altLang="ru-RU" sz="1400" b="0" i="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590209" y="3110259"/>
            <a:ext cx="3528393" cy="814388"/>
          </a:xfrm>
          <a:prstGeom prst="rect">
            <a:avLst/>
          </a:prstGeom>
          <a:noFill/>
          <a:ln>
            <a:noFill/>
          </a:ln>
          <a:extLst/>
        </p:spPr>
        <p:txBody>
          <a:bodyPr lIns="104290" tIns="52145" rIns="104290" bIns="52145" anchor="ctr"/>
          <a:lstStyle>
            <a:lvl1pPr defTabSz="1042988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1" i="0" cap="all">
                <a:solidFill>
                  <a:srgbClr val="376092"/>
                </a:solidFill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ru-RU" sz="2400" dirty="0" smtClean="0"/>
              <a:t>СПАСИБО ЗА ВНИМАНИЕ!</a:t>
            </a:r>
            <a:endParaRPr lang="ru-RU" sz="24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736515" y="6344236"/>
            <a:ext cx="2330265" cy="823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/>
          <a:lstStyle>
            <a:lvl1pPr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2pPr>
            <a:lvl3pPr marL="11430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3pPr>
            <a:lvl4pPr marL="16002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4pPr>
            <a:lvl5pPr marL="2057400" indent="-228600" eaLnBrk="0" hangingPunct="0">
              <a:defRPr sz="2000" b="1" i="1">
                <a:solidFill>
                  <a:srgbClr val="0000CC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rgbClr val="0000CC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90000"/>
              </a:lnSpc>
              <a:buClr>
                <a:srgbClr val="B31B34"/>
              </a:buClr>
              <a:buSzPct val="80000"/>
              <a:buFont typeface="Arial" charset="0"/>
              <a:buNone/>
            </a:pPr>
            <a:endParaRPr lang="ru-RU" altLang="ru-RU" sz="900" b="0" i="0" dirty="0">
              <a:solidFill>
                <a:schemeClr val="tx1"/>
              </a:solidFill>
              <a:latin typeface="Microsoft Sans Serif" pitchFamily="34" charset="0"/>
            </a:endParaRPr>
          </a:p>
          <a:p>
            <a:pPr algn="l" eaLnBrk="1" hangingPunct="1">
              <a:lnSpc>
                <a:spcPct val="90000"/>
              </a:lnSpc>
              <a:buClr>
                <a:srgbClr val="B31B34"/>
              </a:buClr>
              <a:buSzPct val="80000"/>
              <a:buFont typeface="Arial" charset="0"/>
              <a:buNone/>
            </a:pPr>
            <a:endParaRPr lang="ru-RU" altLang="ru-RU" sz="800" b="0" i="0" dirty="0">
              <a:solidFill>
                <a:schemeClr val="tx1"/>
              </a:solidFill>
              <a:latin typeface="Microsoft Sans Serif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2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14361</TotalTime>
  <Words>386</Words>
  <Application>Microsoft Office PowerPoint</Application>
  <PresentationFormat>Произвольный</PresentationFormat>
  <Paragraphs>142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2_Present_FNS2012_A4</vt:lpstr>
      <vt:lpstr>Тема1</vt:lpstr>
      <vt:lpstr>1_Present_FNS2012_A4</vt:lpstr>
      <vt:lpstr>Презентация PowerPoint</vt:lpstr>
      <vt:lpstr>Презентация PowerPoint</vt:lpstr>
      <vt:lpstr>Презентация PowerPoint</vt:lpstr>
      <vt:lpstr>ДИНАМИКА ПОСТУПЛЕНИЙ НДФЛ ЗА 2018 ГОД (млн. рублей)</vt:lpstr>
      <vt:lpstr>ДИНАМИКА РОСТА ПОСТУПЛЕНИЙ НАЛОГА НА ИМУЩЕСТВО ФИЗИЧЕСКИХ ЛИЦ ПО ОТДЕЛЬНЫМ СУБЪЕКТАМ ЦФО  С 2014 ПО 2018 ГОД, тыс. руб.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Подлесных Мария Михайловна</dc:creator>
  <cp:lastModifiedBy>Кураленко Оксана Григорьевна</cp:lastModifiedBy>
  <cp:revision>1835</cp:revision>
  <cp:lastPrinted>2019-02-20T09:21:51Z</cp:lastPrinted>
  <dcterms:created xsi:type="dcterms:W3CDTF">2013-03-01T11:19:43Z</dcterms:created>
  <dcterms:modified xsi:type="dcterms:W3CDTF">2019-03-28T16:54:44Z</dcterms:modified>
</cp:coreProperties>
</file>