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01.10.2022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1983983.41628</c:v>
                </c:pt>
                <c:pt idx="1">
                  <c:v>326781.66138999996</c:v>
                </c:pt>
                <c:pt idx="2">
                  <c:v>187116.26702999999</c:v>
                </c:pt>
                <c:pt idx="3">
                  <c:v>67278.504950000002</c:v>
                </c:pt>
                <c:pt idx="4">
                  <c:v>158813.80368000001</c:v>
                </c:pt>
                <c:pt idx="5">
                  <c:v>55738.189170000005</c:v>
                </c:pt>
                <c:pt idx="6">
                  <c:v>274668.18806999997</c:v>
                </c:pt>
                <c:pt idx="7">
                  <c:v>268194.23859000002</c:v>
                </c:pt>
                <c:pt idx="8">
                  <c:v>122814.34832999999</c:v>
                </c:pt>
                <c:pt idx="9">
                  <c:v>418039.39723</c:v>
                </c:pt>
                <c:pt idx="10">
                  <c:v>125848.58752</c:v>
                </c:pt>
                <c:pt idx="11">
                  <c:v>34602.791509999995</c:v>
                </c:pt>
                <c:pt idx="12">
                  <c:v>89106.471150000012</c:v>
                </c:pt>
                <c:pt idx="13">
                  <c:v>42062.057689999994</c:v>
                </c:pt>
                <c:pt idx="14">
                  <c:v>55532.791450000004</c:v>
                </c:pt>
                <c:pt idx="15">
                  <c:v>223986.85563999999</c:v>
                </c:pt>
                <c:pt idx="16">
                  <c:v>61451.537320000003</c:v>
                </c:pt>
                <c:pt idx="17">
                  <c:v>185277.02281999998</c:v>
                </c:pt>
                <c:pt idx="18">
                  <c:v>94286.283769999995</c:v>
                </c:pt>
                <c:pt idx="19">
                  <c:v>94001.312150000012</c:v>
                </c:pt>
                <c:pt idx="20">
                  <c:v>65229.674220000001</c:v>
                </c:pt>
                <c:pt idx="21">
                  <c:v>84180.839010000011</c:v>
                </c:pt>
                <c:pt idx="22">
                  <c:v>140414.27581999998</c:v>
                </c:pt>
                <c:pt idx="23">
                  <c:v>180239.98077000002</c:v>
                </c:pt>
                <c:pt idx="24">
                  <c:v>199044.70524000001</c:v>
                </c:pt>
                <c:pt idx="25">
                  <c:v>39940.774250000002</c:v>
                </c:pt>
                <c:pt idx="26">
                  <c:v>112363.15208</c:v>
                </c:pt>
                <c:pt idx="27">
                  <c:v>81106.040379999991</c:v>
                </c:pt>
                <c:pt idx="28">
                  <c:v>141739.79880000002</c:v>
                </c:pt>
                <c:pt idx="29">
                  <c:v>155987.75216</c:v>
                </c:pt>
                <c:pt idx="30">
                  <c:v>215852.96683000002</c:v>
                </c:pt>
                <c:pt idx="31">
                  <c:v>25913364.043900002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2266168.6230199998</c:v>
                </c:pt>
                <c:pt idx="1">
                  <c:v>360378.03952999995</c:v>
                </c:pt>
                <c:pt idx="2">
                  <c:v>204392.39815999998</c:v>
                </c:pt>
                <c:pt idx="3">
                  <c:v>77142.725230000011</c:v>
                </c:pt>
                <c:pt idx="4">
                  <c:v>177408.43305000002</c:v>
                </c:pt>
                <c:pt idx="5">
                  <c:v>72960.436629999997</c:v>
                </c:pt>
                <c:pt idx="6">
                  <c:v>288304.06812999997</c:v>
                </c:pt>
                <c:pt idx="7">
                  <c:v>307758.51293000003</c:v>
                </c:pt>
                <c:pt idx="8">
                  <c:v>161880.10375000001</c:v>
                </c:pt>
                <c:pt idx="9">
                  <c:v>518339.75998999999</c:v>
                </c:pt>
                <c:pt idx="10">
                  <c:v>156302.04246</c:v>
                </c:pt>
                <c:pt idx="11">
                  <c:v>36380.704669999999</c:v>
                </c:pt>
                <c:pt idx="12">
                  <c:v>112513.63859999999</c:v>
                </c:pt>
                <c:pt idx="13">
                  <c:v>50694.252679999998</c:v>
                </c:pt>
                <c:pt idx="14">
                  <c:v>58258.467189999996</c:v>
                </c:pt>
                <c:pt idx="15">
                  <c:v>224398.61799</c:v>
                </c:pt>
                <c:pt idx="16">
                  <c:v>77695.161229999998</c:v>
                </c:pt>
                <c:pt idx="17">
                  <c:v>176627.07574999999</c:v>
                </c:pt>
                <c:pt idx="18">
                  <c:v>107379.75923000001</c:v>
                </c:pt>
                <c:pt idx="19">
                  <c:v>155678.41584999999</c:v>
                </c:pt>
                <c:pt idx="20">
                  <c:v>59936.089090000001</c:v>
                </c:pt>
                <c:pt idx="21">
                  <c:v>97659.975579999998</c:v>
                </c:pt>
                <c:pt idx="22">
                  <c:v>148443.1972</c:v>
                </c:pt>
                <c:pt idx="23">
                  <c:v>181244.64986999999</c:v>
                </c:pt>
                <c:pt idx="24">
                  <c:v>230675.00732</c:v>
                </c:pt>
                <c:pt idx="25">
                  <c:v>42188.42121</c:v>
                </c:pt>
                <c:pt idx="26">
                  <c:v>145836.38819</c:v>
                </c:pt>
                <c:pt idx="27">
                  <c:v>118628.65783</c:v>
                </c:pt>
                <c:pt idx="28">
                  <c:v>334152.86982999998</c:v>
                </c:pt>
                <c:pt idx="29">
                  <c:v>168654.11072</c:v>
                </c:pt>
                <c:pt idx="30">
                  <c:v>225762.5</c:v>
                </c:pt>
                <c:pt idx="31">
                  <c:v>32177070.566180002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0753280"/>
        <c:axId val="153320768"/>
      </c:barChart>
      <c:catAx>
        <c:axId val="1907532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3320768"/>
        <c:crosses val="autoZero"/>
        <c:auto val="1"/>
        <c:lblAlgn val="ctr"/>
        <c:lblOffset val="100"/>
        <c:noMultiLvlLbl val="0"/>
      </c:catAx>
      <c:valAx>
        <c:axId val="15332076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075328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01.10.2022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52657.203000000001</c:v>
                </c:pt>
                <c:pt idx="1">
                  <c:v>20458.154999999999</c:v>
                </c:pt>
                <c:pt idx="2">
                  <c:v>32199.047729200003</c:v>
                </c:pt>
                <c:pt idx="3">
                  <c:v>25913.364043900001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65142.724999999999</c:v>
                </c:pt>
                <c:pt idx="1">
                  <c:v>25621.811000000002</c:v>
                </c:pt>
                <c:pt idx="2">
                  <c:v>39520.913669090005</c:v>
                </c:pt>
                <c:pt idx="3">
                  <c:v>32177.070566180002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0318336"/>
        <c:axId val="187500224"/>
      </c:barChart>
      <c:catAx>
        <c:axId val="210318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7500224"/>
        <c:crosses val="autoZero"/>
        <c:auto val="1"/>
        <c:lblAlgn val="ctr"/>
        <c:lblOffset val="100"/>
        <c:tickMarkSkip val="15"/>
        <c:noMultiLvlLbl val="0"/>
      </c:catAx>
      <c:valAx>
        <c:axId val="1875002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0318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213928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3391151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405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54</cp:revision>
  <dcterms:created xsi:type="dcterms:W3CDTF">2020-05-27T06:15:05Z</dcterms:created>
  <dcterms:modified xsi:type="dcterms:W3CDTF">2022-10-27T10:00:17Z</dcterms:modified>
</cp:coreProperties>
</file>