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</a:t>
            </a:r>
            <a:r>
              <a:rPr lang="ru-RU" sz="1600" b="1" i="0" u="none" strike="noStrike" baseline="0" dirty="0" smtClean="0">
                <a:effectLst/>
              </a:rPr>
              <a:t>01.11.2022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2369024.4263499998</c:v>
                </c:pt>
                <c:pt idx="1">
                  <c:v>376968.10206</c:v>
                </c:pt>
                <c:pt idx="2">
                  <c:v>216030.38013999999</c:v>
                </c:pt>
                <c:pt idx="3">
                  <c:v>78281.511610000001</c:v>
                </c:pt>
                <c:pt idx="4">
                  <c:v>187877.56730000002</c:v>
                </c:pt>
                <c:pt idx="5">
                  <c:v>63667.820919999998</c:v>
                </c:pt>
                <c:pt idx="6">
                  <c:v>300104.33776999998</c:v>
                </c:pt>
                <c:pt idx="7">
                  <c:v>309685.25020999997</c:v>
                </c:pt>
                <c:pt idx="8">
                  <c:v>140968.41302000001</c:v>
                </c:pt>
                <c:pt idx="9">
                  <c:v>491325.22382999997</c:v>
                </c:pt>
                <c:pt idx="10">
                  <c:v>151499.53109999999</c:v>
                </c:pt>
                <c:pt idx="11">
                  <c:v>38205.241179999997</c:v>
                </c:pt>
                <c:pt idx="12">
                  <c:v>101100.82170999999</c:v>
                </c:pt>
                <c:pt idx="13">
                  <c:v>48019.353409999996</c:v>
                </c:pt>
                <c:pt idx="14">
                  <c:v>63035.862500000003</c:v>
                </c:pt>
                <c:pt idx="15">
                  <c:v>248987.14888999998</c:v>
                </c:pt>
                <c:pt idx="16">
                  <c:v>76032.066630000001</c:v>
                </c:pt>
                <c:pt idx="17">
                  <c:v>219241.82767</c:v>
                </c:pt>
                <c:pt idx="18">
                  <c:v>109686.04092</c:v>
                </c:pt>
                <c:pt idx="19">
                  <c:v>110677.15472000001</c:v>
                </c:pt>
                <c:pt idx="20">
                  <c:v>76076.20040999999</c:v>
                </c:pt>
                <c:pt idx="21">
                  <c:v>99298.010060000001</c:v>
                </c:pt>
                <c:pt idx="22">
                  <c:v>160885.842</c:v>
                </c:pt>
                <c:pt idx="23">
                  <c:v>206807.95845999999</c:v>
                </c:pt>
                <c:pt idx="24">
                  <c:v>229991.49272000001</c:v>
                </c:pt>
                <c:pt idx="25">
                  <c:v>45127.387289999999</c:v>
                </c:pt>
                <c:pt idx="26">
                  <c:v>127161.0401</c:v>
                </c:pt>
                <c:pt idx="27">
                  <c:v>94520.37311</c:v>
                </c:pt>
                <c:pt idx="28">
                  <c:v>163583.31999000002</c:v>
                </c:pt>
                <c:pt idx="29">
                  <c:v>179043.56394999998</c:v>
                </c:pt>
                <c:pt idx="30">
                  <c:v>252895.59465000001</c:v>
                </c:pt>
                <c:pt idx="31">
                  <c:v>30422390.39618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2701303.6357600004</c:v>
                </c:pt>
                <c:pt idx="1">
                  <c:v>419385.08727999998</c:v>
                </c:pt>
                <c:pt idx="2">
                  <c:v>236568.12346999999</c:v>
                </c:pt>
                <c:pt idx="3">
                  <c:v>92266.661459999988</c:v>
                </c:pt>
                <c:pt idx="4">
                  <c:v>210182.31066999998</c:v>
                </c:pt>
                <c:pt idx="5">
                  <c:v>83791.440950000004</c:v>
                </c:pt>
                <c:pt idx="6">
                  <c:v>322440.91864999995</c:v>
                </c:pt>
                <c:pt idx="7">
                  <c:v>357488.21743000002</c:v>
                </c:pt>
                <c:pt idx="8">
                  <c:v>181663.06027000002</c:v>
                </c:pt>
                <c:pt idx="9">
                  <c:v>603598.83657000004</c:v>
                </c:pt>
                <c:pt idx="10">
                  <c:v>178401.38463999997</c:v>
                </c:pt>
                <c:pt idx="11">
                  <c:v>41589.821680000001</c:v>
                </c:pt>
                <c:pt idx="12">
                  <c:v>127025.97229999999</c:v>
                </c:pt>
                <c:pt idx="13">
                  <c:v>59266.060709999998</c:v>
                </c:pt>
                <c:pt idx="14">
                  <c:v>73837.943220000001</c:v>
                </c:pt>
                <c:pt idx="15">
                  <c:v>260129.38112999999</c:v>
                </c:pt>
                <c:pt idx="16">
                  <c:v>91933.332640000008</c:v>
                </c:pt>
                <c:pt idx="17">
                  <c:v>205774.33443000002</c:v>
                </c:pt>
                <c:pt idx="18">
                  <c:v>124161.48351999999</c:v>
                </c:pt>
                <c:pt idx="19">
                  <c:v>171980.96611000001</c:v>
                </c:pt>
                <c:pt idx="20">
                  <c:v>73434.777430000002</c:v>
                </c:pt>
                <c:pt idx="21">
                  <c:v>112487.46195</c:v>
                </c:pt>
                <c:pt idx="22">
                  <c:v>172218.86429</c:v>
                </c:pt>
                <c:pt idx="23">
                  <c:v>212379.99265</c:v>
                </c:pt>
                <c:pt idx="24">
                  <c:v>263675.79437999998</c:v>
                </c:pt>
                <c:pt idx="25">
                  <c:v>50399.687709999998</c:v>
                </c:pt>
                <c:pt idx="26">
                  <c:v>160152.65003999998</c:v>
                </c:pt>
                <c:pt idx="27">
                  <c:v>134018.49916000001</c:v>
                </c:pt>
                <c:pt idx="28">
                  <c:v>356645.61941000004</c:v>
                </c:pt>
                <c:pt idx="29">
                  <c:v>192709.29077000002</c:v>
                </c:pt>
                <c:pt idx="30">
                  <c:v>259155.12443</c:v>
                </c:pt>
                <c:pt idx="31">
                  <c:v>37519644.870140001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92195072"/>
        <c:axId val="155548992"/>
      </c:barChart>
      <c:catAx>
        <c:axId val="19219507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55548992"/>
        <c:crosses val="autoZero"/>
        <c:auto val="1"/>
        <c:lblAlgn val="ctr"/>
        <c:lblOffset val="100"/>
        <c:noMultiLvlLbl val="0"/>
      </c:catAx>
      <c:valAx>
        <c:axId val="155548992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92195072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01.11.2022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60834.233260859997</c:v>
                </c:pt>
                <c:pt idx="1">
                  <c:v>23076.034</c:v>
                </c:pt>
                <c:pt idx="2">
                  <c:v>37758.199260859998</c:v>
                </c:pt>
                <c:pt idx="3">
                  <c:v>30422.390396179999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75891.856605249995</c:v>
                </c:pt>
                <c:pt idx="1">
                  <c:v>29842.145</c:v>
                </c:pt>
                <c:pt idx="2">
                  <c:v>46049.711605249999</c:v>
                </c:pt>
                <c:pt idx="3">
                  <c:v>37519.64487014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6230016"/>
        <c:axId val="188417152"/>
      </c:barChart>
      <c:catAx>
        <c:axId val="206230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88417152"/>
        <c:crosses val="autoZero"/>
        <c:auto val="1"/>
        <c:lblAlgn val="ctr"/>
        <c:lblOffset val="100"/>
        <c:tickMarkSkip val="15"/>
        <c:noMultiLvlLbl val="0"/>
      </c:catAx>
      <c:valAx>
        <c:axId val="18841715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62300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8748064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5372573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408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55</cp:revision>
  <dcterms:created xsi:type="dcterms:W3CDTF">2020-05-27T06:15:05Z</dcterms:created>
  <dcterms:modified xsi:type="dcterms:W3CDTF">2022-11-16T06:41:25Z</dcterms:modified>
</cp:coreProperties>
</file>