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121" d="100"/>
          <a:sy n="121" d="100"/>
        </p:scale>
        <p:origin x="-178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</a:t>
            </a:r>
            <a:r>
              <a:rPr lang="ru-RU" sz="1600" b="1" i="0" u="none" strike="noStrike" baseline="0" dirty="0" smtClean="0">
                <a:effectLst/>
              </a:rPr>
              <a:t>в сравнении с аналогичным периодом прошлого года по состоянию на </a:t>
            </a:r>
            <a:r>
              <a:rPr lang="ru-RU" sz="1600" b="1" i="0" u="none" strike="noStrike" baseline="0" dirty="0" smtClean="0">
                <a:effectLst/>
              </a:rPr>
              <a:t>01.09.2022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1519794400699912"/>
          <c:y val="3.7037037037037038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1810934.1731800002</c:v>
                </c:pt>
                <c:pt idx="1">
                  <c:v>293278.36605000001</c:v>
                </c:pt>
                <c:pt idx="2">
                  <c:v>160029.33771000002</c:v>
                </c:pt>
                <c:pt idx="3">
                  <c:v>59840.207060000001</c:v>
                </c:pt>
                <c:pt idx="4">
                  <c:v>140906.55815</c:v>
                </c:pt>
                <c:pt idx="5">
                  <c:v>49885.750890000003</c:v>
                </c:pt>
                <c:pt idx="6">
                  <c:v>244691.25136000002</c:v>
                </c:pt>
                <c:pt idx="7">
                  <c:v>237631.22029</c:v>
                </c:pt>
                <c:pt idx="8">
                  <c:v>113167.8325</c:v>
                </c:pt>
                <c:pt idx="9">
                  <c:v>372418.42810000002</c:v>
                </c:pt>
                <c:pt idx="10">
                  <c:v>111990.80304000001</c:v>
                </c:pt>
                <c:pt idx="11">
                  <c:v>27792.293890000001</c:v>
                </c:pt>
                <c:pt idx="12">
                  <c:v>76324.827560000005</c:v>
                </c:pt>
                <c:pt idx="13">
                  <c:v>37911.103259999996</c:v>
                </c:pt>
                <c:pt idx="14">
                  <c:v>49841.51586</c:v>
                </c:pt>
                <c:pt idx="15">
                  <c:v>201216.26858</c:v>
                </c:pt>
                <c:pt idx="16">
                  <c:v>54977.256580000001</c:v>
                </c:pt>
                <c:pt idx="17">
                  <c:v>158807.33375999998</c:v>
                </c:pt>
                <c:pt idx="18">
                  <c:v>84431.870500000005</c:v>
                </c:pt>
                <c:pt idx="19">
                  <c:v>74697.415709999987</c:v>
                </c:pt>
                <c:pt idx="20">
                  <c:v>59668.434639999999</c:v>
                </c:pt>
                <c:pt idx="21">
                  <c:v>75235.047379999989</c:v>
                </c:pt>
                <c:pt idx="22">
                  <c:v>125092.12466</c:v>
                </c:pt>
                <c:pt idx="23">
                  <c:v>163142.13146999999</c:v>
                </c:pt>
                <c:pt idx="24">
                  <c:v>180551.61302000002</c:v>
                </c:pt>
                <c:pt idx="25">
                  <c:v>36389.827290000001</c:v>
                </c:pt>
                <c:pt idx="26">
                  <c:v>94774.862299999993</c:v>
                </c:pt>
                <c:pt idx="27">
                  <c:v>73099.997489999994</c:v>
                </c:pt>
                <c:pt idx="28">
                  <c:v>127914.76834000001</c:v>
                </c:pt>
                <c:pt idx="29">
                  <c:v>140478.65036000003</c:v>
                </c:pt>
                <c:pt idx="30">
                  <c:v>190649.00545</c:v>
                </c:pt>
                <c:pt idx="31">
                  <c:v>23353315.062750001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1989780.8967599999</c:v>
                </c:pt>
                <c:pt idx="1">
                  <c:v>320252.37307999999</c:v>
                </c:pt>
                <c:pt idx="2">
                  <c:v>183703.36473</c:v>
                </c:pt>
                <c:pt idx="3">
                  <c:v>67580.721489999996</c:v>
                </c:pt>
                <c:pt idx="4">
                  <c:v>159139.98981</c:v>
                </c:pt>
                <c:pt idx="5">
                  <c:v>66029.637640000001</c:v>
                </c:pt>
                <c:pt idx="6">
                  <c:v>251650.26897999999</c:v>
                </c:pt>
                <c:pt idx="7">
                  <c:v>269785.57682000002</c:v>
                </c:pt>
                <c:pt idx="8">
                  <c:v>135770.23403999998</c:v>
                </c:pt>
                <c:pt idx="9">
                  <c:v>453552.51069999998</c:v>
                </c:pt>
                <c:pt idx="10">
                  <c:v>139300.02160000001</c:v>
                </c:pt>
                <c:pt idx="11">
                  <c:v>32567.30386</c:v>
                </c:pt>
                <c:pt idx="12">
                  <c:v>96619.006110000002</c:v>
                </c:pt>
                <c:pt idx="13">
                  <c:v>44599.908689999997</c:v>
                </c:pt>
                <c:pt idx="14">
                  <c:v>53098.718740000004</c:v>
                </c:pt>
                <c:pt idx="15">
                  <c:v>200097.34031999999</c:v>
                </c:pt>
                <c:pt idx="16">
                  <c:v>68100.638279999999</c:v>
                </c:pt>
                <c:pt idx="17">
                  <c:v>159367.75128</c:v>
                </c:pt>
                <c:pt idx="18">
                  <c:v>94113.311050000004</c:v>
                </c:pt>
                <c:pt idx="19">
                  <c:v>142142.36397000001</c:v>
                </c:pt>
                <c:pt idx="20">
                  <c:v>53422.665200000003</c:v>
                </c:pt>
                <c:pt idx="21">
                  <c:v>88067.763500000001</c:v>
                </c:pt>
                <c:pt idx="22">
                  <c:v>130692.83063</c:v>
                </c:pt>
                <c:pt idx="23">
                  <c:v>159555.60402</c:v>
                </c:pt>
                <c:pt idx="24">
                  <c:v>207688.11222000001</c:v>
                </c:pt>
                <c:pt idx="25">
                  <c:v>37218.836320000002</c:v>
                </c:pt>
                <c:pt idx="26">
                  <c:v>130840.14789000001</c:v>
                </c:pt>
                <c:pt idx="27">
                  <c:v>104755.3508</c:v>
                </c:pt>
                <c:pt idx="28">
                  <c:v>315549.93072</c:v>
                </c:pt>
                <c:pt idx="29">
                  <c:v>143422.31940000001</c:v>
                </c:pt>
                <c:pt idx="30">
                  <c:v>199641.96664</c:v>
                </c:pt>
                <c:pt idx="31">
                  <c:v>29153584.501699999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84920576"/>
        <c:axId val="170058880"/>
      </c:barChart>
      <c:catAx>
        <c:axId val="184920576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70058880"/>
        <c:crosses val="autoZero"/>
        <c:auto val="1"/>
        <c:lblAlgn val="ctr"/>
        <c:lblOffset val="100"/>
        <c:noMultiLvlLbl val="0"/>
      </c:catAx>
      <c:valAx>
        <c:axId val="170058880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84920576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>
      <a:gradFill>
        <a:gsLst>
          <a:gs pos="25000">
            <a:srgbClr val="C5DDC5"/>
          </a:gs>
          <a:gs pos="0">
            <a:schemeClr val="accent3">
              <a:lumMod val="60000"/>
              <a:lumOff val="4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01.09.2022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46555.300339180008</c:v>
                </c:pt>
                <c:pt idx="1">
                  <c:v>17574.215</c:v>
                </c:pt>
                <c:pt idx="2">
                  <c:v>28981.085339180005</c:v>
                </c:pt>
                <c:pt idx="3">
                  <c:v>23353.31506275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57635.283966989999</c:v>
                </c:pt>
                <c:pt idx="1">
                  <c:v>21983.592000000001</c:v>
                </c:pt>
                <c:pt idx="2">
                  <c:v>35651.691966990002</c:v>
                </c:pt>
                <c:pt idx="3">
                  <c:v>29153.5846017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2482176"/>
        <c:axId val="184681600"/>
      </c:barChart>
      <c:catAx>
        <c:axId val="2024821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184681600"/>
        <c:crosses val="autoZero"/>
        <c:auto val="1"/>
        <c:lblAlgn val="ctr"/>
        <c:lblOffset val="100"/>
        <c:tickMarkSkip val="15"/>
        <c:noMultiLvlLbl val="0"/>
      </c:catAx>
      <c:valAx>
        <c:axId val="18468160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024821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235400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68458927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403</TotalTime>
  <Words>43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53</cp:revision>
  <dcterms:created xsi:type="dcterms:W3CDTF">2020-05-27T06:15:05Z</dcterms:created>
  <dcterms:modified xsi:type="dcterms:W3CDTF">2022-09-14T08:32:01Z</dcterms:modified>
</cp:coreProperties>
</file>